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3" r:id="rId2"/>
    <p:sldId id="281" r:id="rId3"/>
    <p:sldId id="270" r:id="rId4"/>
    <p:sldId id="284" r:id="rId5"/>
    <p:sldId id="298" r:id="rId6"/>
    <p:sldId id="297" r:id="rId7"/>
    <p:sldId id="285" r:id="rId8"/>
    <p:sldId id="287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9" r:id="rId18"/>
    <p:sldId id="301" r:id="rId19"/>
    <p:sldId id="302" r:id="rId20"/>
    <p:sldId id="300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5491"/>
    <a:srgbClr val="800000"/>
    <a:srgbClr val="FFFD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0EBA9-75F7-4063-9CAB-92D27B06C75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531B5B-CE2E-461B-BD74-EFE54FB28741}">
      <dgm:prSet custT="1"/>
      <dgm:spPr>
        <a:solidFill>
          <a:srgbClr val="800000"/>
        </a:solidFill>
      </dgm:spPr>
      <dgm:t>
        <a:bodyPr/>
        <a:lstStyle/>
        <a:p>
          <a:pPr rtl="0"/>
          <a:r>
            <a:rPr lang="es-MX" sz="2400" b="1" smtClean="0"/>
            <a:t>ESTRATEGIA:</a:t>
          </a:r>
          <a:endParaRPr lang="es-MX" sz="2400"/>
        </a:p>
      </dgm:t>
    </dgm:pt>
    <dgm:pt modelId="{D1A64C0F-8B3B-43FA-9380-B761722D84C9}" type="parTrans" cxnId="{C323E3C5-B28F-484E-904D-6370B402380A}">
      <dgm:prSet/>
      <dgm:spPr/>
      <dgm:t>
        <a:bodyPr/>
        <a:lstStyle/>
        <a:p>
          <a:endParaRPr lang="es-ES"/>
        </a:p>
      </dgm:t>
    </dgm:pt>
    <dgm:pt modelId="{EE5F6E5B-A3BA-4D1C-ABCE-57E0D434D8CD}" type="sibTrans" cxnId="{C323E3C5-B28F-484E-904D-6370B402380A}">
      <dgm:prSet/>
      <dgm:spPr/>
      <dgm:t>
        <a:bodyPr/>
        <a:lstStyle/>
        <a:p>
          <a:endParaRPr lang="es-ES"/>
        </a:p>
      </dgm:t>
    </dgm:pt>
    <dgm:pt modelId="{980ABE4A-1467-45C2-820C-F0BB87DE339B}">
      <dgm:prSet custT="1"/>
      <dgm:spPr>
        <a:solidFill>
          <a:srgbClr val="A25491"/>
        </a:solidFill>
      </dgm:spPr>
      <dgm:t>
        <a:bodyPr/>
        <a:lstStyle/>
        <a:p>
          <a:pPr rtl="0"/>
          <a:r>
            <a:rPr lang="es-MX" sz="1800" dirty="0" smtClean="0"/>
            <a:t>Una vez analizado el problema  e identificar los municipios de atención prioritaria, la ruta de acciones que implementa el Grupo Estatal de Prevención de Embarazos Adolescentes para lograr el </a:t>
          </a:r>
          <a:r>
            <a:rPr lang="es-MX" sz="1800" b="1" dirty="0" smtClean="0"/>
            <a:t>objetivo</a:t>
          </a:r>
          <a:endParaRPr lang="es-MX" sz="1800" dirty="0"/>
        </a:p>
      </dgm:t>
    </dgm:pt>
    <dgm:pt modelId="{9E4E0958-E8F5-458C-BC7D-DAB220436F8E}" type="parTrans" cxnId="{6DC8D787-5DB3-45D4-9EFE-45C914C475FE}">
      <dgm:prSet/>
      <dgm:spPr/>
      <dgm:t>
        <a:bodyPr/>
        <a:lstStyle/>
        <a:p>
          <a:endParaRPr lang="es-ES"/>
        </a:p>
      </dgm:t>
    </dgm:pt>
    <dgm:pt modelId="{E1932DB7-0030-4C27-B005-E80C9675D5DD}" type="sibTrans" cxnId="{6DC8D787-5DB3-45D4-9EFE-45C914C475FE}">
      <dgm:prSet/>
      <dgm:spPr/>
      <dgm:t>
        <a:bodyPr/>
        <a:lstStyle/>
        <a:p>
          <a:endParaRPr lang="es-ES"/>
        </a:p>
      </dgm:t>
    </dgm:pt>
    <dgm:pt modelId="{BEC61B8C-13E2-47D6-B6A8-47ECE5B22297}">
      <dgm:prSet/>
      <dgm:spPr>
        <a:solidFill>
          <a:srgbClr val="800000"/>
        </a:solidFill>
      </dgm:spPr>
      <dgm:t>
        <a:bodyPr/>
        <a:lstStyle/>
        <a:p>
          <a:pPr rtl="0"/>
          <a:r>
            <a:rPr lang="es-MX" dirty="0" smtClean="0"/>
            <a:t>La estrategia se divide en 6 componentes temáticos</a:t>
          </a:r>
          <a:endParaRPr lang="es-MX" dirty="0"/>
        </a:p>
      </dgm:t>
    </dgm:pt>
    <dgm:pt modelId="{216F0D33-F3C2-4232-9DF4-A541139D7FF3}" type="parTrans" cxnId="{DC08B97E-1255-4660-A8B7-27FBAF6C2FF0}">
      <dgm:prSet/>
      <dgm:spPr/>
      <dgm:t>
        <a:bodyPr/>
        <a:lstStyle/>
        <a:p>
          <a:endParaRPr lang="es-ES"/>
        </a:p>
      </dgm:t>
    </dgm:pt>
    <dgm:pt modelId="{930B64B3-C41F-43AF-8BE3-1C646B4647F2}" type="sibTrans" cxnId="{DC08B97E-1255-4660-A8B7-27FBAF6C2FF0}">
      <dgm:prSet/>
      <dgm:spPr/>
      <dgm:t>
        <a:bodyPr/>
        <a:lstStyle/>
        <a:p>
          <a:endParaRPr lang="es-ES"/>
        </a:p>
      </dgm:t>
    </dgm:pt>
    <dgm:pt modelId="{84291CDD-3BE3-4E55-BE6A-640A14CDD9F5}" type="pres">
      <dgm:prSet presAssocID="{8A20EBA9-75F7-4063-9CAB-92D27B06C7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3E053E-2D83-48A9-9952-3933A6C6B87F}" type="pres">
      <dgm:prSet presAssocID="{A0531B5B-CE2E-461B-BD74-EFE54FB287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7D791A-1F8A-408A-BE08-4330DC06D049}" type="pres">
      <dgm:prSet presAssocID="{EE5F6E5B-A3BA-4D1C-ABCE-57E0D434D8C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9C7A7403-6CD3-4D37-B287-B95CC48D5526}" type="pres">
      <dgm:prSet presAssocID="{EE5F6E5B-A3BA-4D1C-ABCE-57E0D434D8CD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7A221F1D-2601-4DC4-81EE-E37952A0399B}" type="pres">
      <dgm:prSet presAssocID="{980ABE4A-1467-45C2-820C-F0BB87DE33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1451E0-9CEB-44FE-8CE5-4EA4E07E8C68}" type="pres">
      <dgm:prSet presAssocID="{E1932DB7-0030-4C27-B005-E80C9675D5DD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F27CE7E-F4B6-44CB-9A16-CAA4FD9310C3}" type="pres">
      <dgm:prSet presAssocID="{E1932DB7-0030-4C27-B005-E80C9675D5DD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9CBA69D3-599E-4707-A21A-7DED4D5A8BD9}" type="pres">
      <dgm:prSet presAssocID="{BEC61B8C-13E2-47D6-B6A8-47ECE5B222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08B97E-1255-4660-A8B7-27FBAF6C2FF0}" srcId="{8A20EBA9-75F7-4063-9CAB-92D27B06C75C}" destId="{BEC61B8C-13E2-47D6-B6A8-47ECE5B22297}" srcOrd="2" destOrd="0" parTransId="{216F0D33-F3C2-4232-9DF4-A541139D7FF3}" sibTransId="{930B64B3-C41F-43AF-8BE3-1C646B4647F2}"/>
    <dgm:cxn modelId="{38EE34B7-64F4-4AEA-AC40-11E9CE19797C}" type="presOf" srcId="{8A20EBA9-75F7-4063-9CAB-92D27B06C75C}" destId="{84291CDD-3BE3-4E55-BE6A-640A14CDD9F5}" srcOrd="0" destOrd="0" presId="urn:microsoft.com/office/officeart/2005/8/layout/process1"/>
    <dgm:cxn modelId="{6DC8D787-5DB3-45D4-9EFE-45C914C475FE}" srcId="{8A20EBA9-75F7-4063-9CAB-92D27B06C75C}" destId="{980ABE4A-1467-45C2-820C-F0BB87DE339B}" srcOrd="1" destOrd="0" parTransId="{9E4E0958-E8F5-458C-BC7D-DAB220436F8E}" sibTransId="{E1932DB7-0030-4C27-B005-E80C9675D5DD}"/>
    <dgm:cxn modelId="{C323E3C5-B28F-484E-904D-6370B402380A}" srcId="{8A20EBA9-75F7-4063-9CAB-92D27B06C75C}" destId="{A0531B5B-CE2E-461B-BD74-EFE54FB28741}" srcOrd="0" destOrd="0" parTransId="{D1A64C0F-8B3B-43FA-9380-B761722D84C9}" sibTransId="{EE5F6E5B-A3BA-4D1C-ABCE-57E0D434D8CD}"/>
    <dgm:cxn modelId="{D15A9F92-7EDD-4D06-A72F-BDFDE140A17B}" type="presOf" srcId="{E1932DB7-0030-4C27-B005-E80C9675D5DD}" destId="{EF27CE7E-F4B6-44CB-9A16-CAA4FD9310C3}" srcOrd="1" destOrd="0" presId="urn:microsoft.com/office/officeart/2005/8/layout/process1"/>
    <dgm:cxn modelId="{A771BFA5-12B4-4F66-AD01-66E2740D0728}" type="presOf" srcId="{EE5F6E5B-A3BA-4D1C-ABCE-57E0D434D8CD}" destId="{BF7D791A-1F8A-408A-BE08-4330DC06D049}" srcOrd="0" destOrd="0" presId="urn:microsoft.com/office/officeart/2005/8/layout/process1"/>
    <dgm:cxn modelId="{DDFE44A9-C0D9-4DF7-BA47-04E6ED85E7C4}" type="presOf" srcId="{BEC61B8C-13E2-47D6-B6A8-47ECE5B22297}" destId="{9CBA69D3-599E-4707-A21A-7DED4D5A8BD9}" srcOrd="0" destOrd="0" presId="urn:microsoft.com/office/officeart/2005/8/layout/process1"/>
    <dgm:cxn modelId="{FB309A11-A6F8-43A9-A7CE-219C2F55EFFD}" type="presOf" srcId="{A0531B5B-CE2E-461B-BD74-EFE54FB28741}" destId="{C73E053E-2D83-48A9-9952-3933A6C6B87F}" srcOrd="0" destOrd="0" presId="urn:microsoft.com/office/officeart/2005/8/layout/process1"/>
    <dgm:cxn modelId="{A4CD5F77-C183-4CC0-99FE-7F14BF4F7EA1}" type="presOf" srcId="{E1932DB7-0030-4C27-B005-E80C9675D5DD}" destId="{F11451E0-9CEB-44FE-8CE5-4EA4E07E8C68}" srcOrd="0" destOrd="0" presId="urn:microsoft.com/office/officeart/2005/8/layout/process1"/>
    <dgm:cxn modelId="{23CC916F-3CB1-4F05-BC9C-EA0182FC025F}" type="presOf" srcId="{980ABE4A-1467-45C2-820C-F0BB87DE339B}" destId="{7A221F1D-2601-4DC4-81EE-E37952A0399B}" srcOrd="0" destOrd="0" presId="urn:microsoft.com/office/officeart/2005/8/layout/process1"/>
    <dgm:cxn modelId="{1047CA84-3394-4F2B-A6CF-E3C2763A0074}" type="presOf" srcId="{EE5F6E5B-A3BA-4D1C-ABCE-57E0D434D8CD}" destId="{9C7A7403-6CD3-4D37-B287-B95CC48D5526}" srcOrd="1" destOrd="0" presId="urn:microsoft.com/office/officeart/2005/8/layout/process1"/>
    <dgm:cxn modelId="{AC7AF9F8-7768-4C5B-A863-8B06C1589633}" type="presParOf" srcId="{84291CDD-3BE3-4E55-BE6A-640A14CDD9F5}" destId="{C73E053E-2D83-48A9-9952-3933A6C6B87F}" srcOrd="0" destOrd="0" presId="urn:microsoft.com/office/officeart/2005/8/layout/process1"/>
    <dgm:cxn modelId="{C01C2944-2944-4876-AB0D-FCEF9D1CBA33}" type="presParOf" srcId="{84291CDD-3BE3-4E55-BE6A-640A14CDD9F5}" destId="{BF7D791A-1F8A-408A-BE08-4330DC06D049}" srcOrd="1" destOrd="0" presId="urn:microsoft.com/office/officeart/2005/8/layout/process1"/>
    <dgm:cxn modelId="{23076EB3-A621-4D6D-833F-20795339FB43}" type="presParOf" srcId="{BF7D791A-1F8A-408A-BE08-4330DC06D049}" destId="{9C7A7403-6CD3-4D37-B287-B95CC48D5526}" srcOrd="0" destOrd="0" presId="urn:microsoft.com/office/officeart/2005/8/layout/process1"/>
    <dgm:cxn modelId="{1D188BCB-2A1B-4E7F-9DA0-B7EE0694F2EA}" type="presParOf" srcId="{84291CDD-3BE3-4E55-BE6A-640A14CDD9F5}" destId="{7A221F1D-2601-4DC4-81EE-E37952A0399B}" srcOrd="2" destOrd="0" presId="urn:microsoft.com/office/officeart/2005/8/layout/process1"/>
    <dgm:cxn modelId="{AA896CD0-BE70-41B2-B732-EA68AE428C30}" type="presParOf" srcId="{84291CDD-3BE3-4E55-BE6A-640A14CDD9F5}" destId="{F11451E0-9CEB-44FE-8CE5-4EA4E07E8C68}" srcOrd="3" destOrd="0" presId="urn:microsoft.com/office/officeart/2005/8/layout/process1"/>
    <dgm:cxn modelId="{DE97BDB2-5C15-4802-948C-41F288AEEEEF}" type="presParOf" srcId="{F11451E0-9CEB-44FE-8CE5-4EA4E07E8C68}" destId="{EF27CE7E-F4B6-44CB-9A16-CAA4FD9310C3}" srcOrd="0" destOrd="0" presId="urn:microsoft.com/office/officeart/2005/8/layout/process1"/>
    <dgm:cxn modelId="{AEC56032-3CE2-4BF2-9DBE-FD7BBCB5633E}" type="presParOf" srcId="{84291CDD-3BE3-4E55-BE6A-640A14CDD9F5}" destId="{9CBA69D3-599E-4707-A21A-7DED4D5A8B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1B7063-A390-44A5-9A69-A9E01B43E68A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804310-558E-4413-8DF7-94BACE505FD6}">
      <dgm:prSet phldrT="[Texto]" custT="1"/>
      <dgm:spPr>
        <a:solidFill>
          <a:srgbClr val="A25491"/>
        </a:solidFill>
      </dgm:spPr>
      <dgm:t>
        <a:bodyPr/>
        <a:lstStyle/>
        <a:p>
          <a:pPr algn="ctr"/>
          <a:r>
            <a:rPr lang="es-ES" sz="2000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INSTITUTO TECNOLOGICO AGROPECUARIO DEL VALLE DE MORELIA</a:t>
          </a:r>
          <a:endParaRPr lang="es-ES" sz="2000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32DD965-2F3C-4FC0-A49F-57DDF65F4760}" type="parTrans" cxnId="{09361F48-E29A-432E-BCB9-B05C9292D84B}">
      <dgm:prSet/>
      <dgm:spPr/>
      <dgm:t>
        <a:bodyPr/>
        <a:lstStyle/>
        <a:p>
          <a:pPr algn="l"/>
          <a:endParaRPr lang="es-ES" sz="2000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E447444-64E2-40A0-AD8D-A3AE8A170D98}" type="sibTrans" cxnId="{09361F48-E29A-432E-BCB9-B05C9292D84B}">
      <dgm:prSet/>
      <dgm:spPr/>
      <dgm:t>
        <a:bodyPr/>
        <a:lstStyle/>
        <a:p>
          <a:pPr algn="l"/>
          <a:endParaRPr lang="es-ES" sz="2000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029AF41A-47F7-49D1-B1B2-458A02B480DE}">
      <dgm:prSet/>
      <dgm:spPr/>
      <dgm:t>
        <a:bodyPr/>
        <a:lstStyle/>
        <a:p>
          <a:pPr algn="ctr"/>
          <a:r>
            <a:rPr lang="es-MX" b="0" i="0" u="none" dirty="0" smtClean="0"/>
            <a:t>INSTITUTO SOR JUANA INÉS DE LA CRUZ</a:t>
          </a:r>
          <a:endParaRPr lang="es-ES" dirty="0"/>
        </a:p>
      </dgm:t>
    </dgm:pt>
    <dgm:pt modelId="{57FFDD5C-0552-4589-984E-257C054EE57A}" type="parTrans" cxnId="{4CF41590-EA76-46ED-AB75-0B42411F7B58}">
      <dgm:prSet/>
      <dgm:spPr/>
      <dgm:t>
        <a:bodyPr/>
        <a:lstStyle/>
        <a:p>
          <a:endParaRPr lang="es-ES"/>
        </a:p>
      </dgm:t>
    </dgm:pt>
    <dgm:pt modelId="{954DEB98-41A9-4BD9-9B02-81F525BA7A39}" type="sibTrans" cxnId="{4CF41590-EA76-46ED-AB75-0B42411F7B58}">
      <dgm:prSet/>
      <dgm:spPr/>
      <dgm:t>
        <a:bodyPr/>
        <a:lstStyle/>
        <a:p>
          <a:endParaRPr lang="es-ES"/>
        </a:p>
      </dgm:t>
    </dgm:pt>
    <dgm:pt modelId="{8F80E839-9982-4BB5-8220-5808184A438F}">
      <dgm:prSet/>
      <dgm:spPr>
        <a:solidFill>
          <a:srgbClr val="A25491"/>
        </a:solidFill>
      </dgm:spPr>
      <dgm:t>
        <a:bodyPr/>
        <a:lstStyle/>
        <a:p>
          <a:pPr algn="ctr"/>
          <a:r>
            <a:rPr lang="es-ES" dirty="0" smtClean="0"/>
            <a:t>CBTA 233</a:t>
          </a:r>
          <a:endParaRPr lang="es-ES" dirty="0"/>
        </a:p>
      </dgm:t>
    </dgm:pt>
    <dgm:pt modelId="{289D2CE2-CCA8-4317-87C3-9039FEF51B2B}" type="parTrans" cxnId="{DD95C9A3-C907-4B43-A5FB-FAA9DC6C5400}">
      <dgm:prSet/>
      <dgm:spPr/>
      <dgm:t>
        <a:bodyPr/>
        <a:lstStyle/>
        <a:p>
          <a:endParaRPr lang="es-ES"/>
        </a:p>
      </dgm:t>
    </dgm:pt>
    <dgm:pt modelId="{587571E5-FEFE-4EE5-8632-1F95DD10002C}" type="sibTrans" cxnId="{DD95C9A3-C907-4B43-A5FB-FAA9DC6C5400}">
      <dgm:prSet/>
      <dgm:spPr/>
      <dgm:t>
        <a:bodyPr/>
        <a:lstStyle/>
        <a:p>
          <a:endParaRPr lang="es-ES"/>
        </a:p>
      </dgm:t>
    </dgm:pt>
    <dgm:pt modelId="{8FDA3B03-ED54-42CA-8648-64390E47CD6F}" type="pres">
      <dgm:prSet presAssocID="{3B1B7063-A390-44A5-9A69-A9E01B43E6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A7161B-7979-416B-8E05-02C609D47D57}" type="pres">
      <dgm:prSet presAssocID="{74804310-558E-4413-8DF7-94BACE505FD6}" presName="comp" presStyleCnt="0"/>
      <dgm:spPr/>
    </dgm:pt>
    <dgm:pt modelId="{D56E64E6-2AFE-459A-842A-D46E311E76DC}" type="pres">
      <dgm:prSet presAssocID="{74804310-558E-4413-8DF7-94BACE505FD6}" presName="box" presStyleLbl="node1" presStyleIdx="0" presStyleCnt="3" custScaleX="97081" custScaleY="103746"/>
      <dgm:spPr/>
      <dgm:t>
        <a:bodyPr/>
        <a:lstStyle/>
        <a:p>
          <a:endParaRPr lang="es-ES"/>
        </a:p>
      </dgm:t>
    </dgm:pt>
    <dgm:pt modelId="{5C3E61CF-64B9-49A4-BB62-A838E5F3847D}" type="pres">
      <dgm:prSet presAssocID="{74804310-558E-4413-8DF7-94BACE505FD6}" presName="img" presStyleLbl="fgImgPlace1" presStyleIdx="0" presStyleCnt="3" custFlipVert="1" custFlipHor="1" custScaleX="6335" custScaleY="4802"/>
      <dgm:spPr/>
    </dgm:pt>
    <dgm:pt modelId="{FF942949-5BD2-4D99-9AF6-743BD7D306F5}" type="pres">
      <dgm:prSet presAssocID="{74804310-558E-4413-8DF7-94BACE505FD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9AD984-53EA-4FEA-BBDD-56B607E6F144}" type="pres">
      <dgm:prSet presAssocID="{7E447444-64E2-40A0-AD8D-A3AE8A170D98}" presName="spacer" presStyleCnt="0"/>
      <dgm:spPr/>
    </dgm:pt>
    <dgm:pt modelId="{9DA9568C-2BA8-465F-B5F8-D3205FC7EFC7}" type="pres">
      <dgm:prSet presAssocID="{029AF41A-47F7-49D1-B1B2-458A02B480DE}" presName="comp" presStyleCnt="0"/>
      <dgm:spPr/>
    </dgm:pt>
    <dgm:pt modelId="{B0580487-8AE0-4D75-824F-95AA34960612}" type="pres">
      <dgm:prSet presAssocID="{029AF41A-47F7-49D1-B1B2-458A02B480DE}" presName="box" presStyleLbl="node1" presStyleIdx="1" presStyleCnt="3" custScaleX="92985" custScaleY="101253"/>
      <dgm:spPr/>
      <dgm:t>
        <a:bodyPr/>
        <a:lstStyle/>
        <a:p>
          <a:endParaRPr lang="es-ES"/>
        </a:p>
      </dgm:t>
    </dgm:pt>
    <dgm:pt modelId="{95BA1BD8-298D-4B1A-BE9D-47E64B236C20}" type="pres">
      <dgm:prSet presAssocID="{029AF41A-47F7-49D1-B1B2-458A02B480DE}" presName="img" presStyleLbl="fgImgPlace1" presStyleIdx="1" presStyleCnt="3" custFlipVert="1" custScaleX="8820" custScaleY="21427"/>
      <dgm:spPr/>
    </dgm:pt>
    <dgm:pt modelId="{A0EF20FC-4B8A-4DC5-A12E-5845F25BAE0E}" type="pres">
      <dgm:prSet presAssocID="{029AF41A-47F7-49D1-B1B2-458A02B480D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A9D456-144F-4CD3-B088-F33AA20DBF3B}" type="pres">
      <dgm:prSet presAssocID="{954DEB98-41A9-4BD9-9B02-81F525BA7A39}" presName="spacer" presStyleCnt="0"/>
      <dgm:spPr/>
    </dgm:pt>
    <dgm:pt modelId="{238F3238-12EC-4355-A72C-0E06A3EF9CCF}" type="pres">
      <dgm:prSet presAssocID="{8F80E839-9982-4BB5-8220-5808184A438F}" presName="comp" presStyleCnt="0"/>
      <dgm:spPr/>
    </dgm:pt>
    <dgm:pt modelId="{837B9C4E-983A-4887-8EC7-8A93F1BD611F}" type="pres">
      <dgm:prSet presAssocID="{8F80E839-9982-4BB5-8220-5808184A438F}" presName="box" presStyleLbl="node1" presStyleIdx="2" presStyleCnt="3" custScaleX="65616"/>
      <dgm:spPr/>
      <dgm:t>
        <a:bodyPr/>
        <a:lstStyle/>
        <a:p>
          <a:endParaRPr lang="es-ES"/>
        </a:p>
      </dgm:t>
    </dgm:pt>
    <dgm:pt modelId="{48132B19-4A29-4D67-9E92-1DCE013623D1}" type="pres">
      <dgm:prSet presAssocID="{8F80E839-9982-4BB5-8220-5808184A438F}" presName="img" presStyleLbl="fgImgPlace1" presStyleIdx="2" presStyleCnt="3" custFlipVert="1" custFlipHor="1" custScaleX="9389" custScaleY="8106"/>
      <dgm:spPr/>
    </dgm:pt>
    <dgm:pt modelId="{1E446E2E-C3E3-4A3C-A51A-B1BC77718726}" type="pres">
      <dgm:prSet presAssocID="{8F80E839-9982-4BB5-8220-5808184A438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26093C-8548-490D-B15B-1B398E06A2AF}" type="presOf" srcId="{8F80E839-9982-4BB5-8220-5808184A438F}" destId="{1E446E2E-C3E3-4A3C-A51A-B1BC77718726}" srcOrd="1" destOrd="0" presId="urn:microsoft.com/office/officeart/2005/8/layout/vList4"/>
    <dgm:cxn modelId="{CAC807E7-DE84-40BA-8E10-0BB8F0924AAD}" type="presOf" srcId="{74804310-558E-4413-8DF7-94BACE505FD6}" destId="{D56E64E6-2AFE-459A-842A-D46E311E76DC}" srcOrd="0" destOrd="0" presId="urn:microsoft.com/office/officeart/2005/8/layout/vList4"/>
    <dgm:cxn modelId="{DD95C9A3-C907-4B43-A5FB-FAA9DC6C5400}" srcId="{3B1B7063-A390-44A5-9A69-A9E01B43E68A}" destId="{8F80E839-9982-4BB5-8220-5808184A438F}" srcOrd="2" destOrd="0" parTransId="{289D2CE2-CCA8-4317-87C3-9039FEF51B2B}" sibTransId="{587571E5-FEFE-4EE5-8632-1F95DD10002C}"/>
    <dgm:cxn modelId="{E972FBF9-18B2-4578-A7D5-448EF0064D32}" type="presOf" srcId="{74804310-558E-4413-8DF7-94BACE505FD6}" destId="{FF942949-5BD2-4D99-9AF6-743BD7D306F5}" srcOrd="1" destOrd="0" presId="urn:microsoft.com/office/officeart/2005/8/layout/vList4"/>
    <dgm:cxn modelId="{FFB25FCE-62D2-4175-991A-59F457A4AAD1}" type="presOf" srcId="{8F80E839-9982-4BB5-8220-5808184A438F}" destId="{837B9C4E-983A-4887-8EC7-8A93F1BD611F}" srcOrd="0" destOrd="0" presId="urn:microsoft.com/office/officeart/2005/8/layout/vList4"/>
    <dgm:cxn modelId="{09361F48-E29A-432E-BCB9-B05C9292D84B}" srcId="{3B1B7063-A390-44A5-9A69-A9E01B43E68A}" destId="{74804310-558E-4413-8DF7-94BACE505FD6}" srcOrd="0" destOrd="0" parTransId="{132DD965-2F3C-4FC0-A49F-57DDF65F4760}" sibTransId="{7E447444-64E2-40A0-AD8D-A3AE8A170D98}"/>
    <dgm:cxn modelId="{B47A758B-D987-4EEF-A601-6DF8036A43BD}" type="presOf" srcId="{029AF41A-47F7-49D1-B1B2-458A02B480DE}" destId="{A0EF20FC-4B8A-4DC5-A12E-5845F25BAE0E}" srcOrd="1" destOrd="0" presId="urn:microsoft.com/office/officeart/2005/8/layout/vList4"/>
    <dgm:cxn modelId="{0AD2FCA7-8803-4E32-A7E3-7122CB1A4223}" type="presOf" srcId="{3B1B7063-A390-44A5-9A69-A9E01B43E68A}" destId="{8FDA3B03-ED54-42CA-8648-64390E47CD6F}" srcOrd="0" destOrd="0" presId="urn:microsoft.com/office/officeart/2005/8/layout/vList4"/>
    <dgm:cxn modelId="{4CF41590-EA76-46ED-AB75-0B42411F7B58}" srcId="{3B1B7063-A390-44A5-9A69-A9E01B43E68A}" destId="{029AF41A-47F7-49D1-B1B2-458A02B480DE}" srcOrd="1" destOrd="0" parTransId="{57FFDD5C-0552-4589-984E-257C054EE57A}" sibTransId="{954DEB98-41A9-4BD9-9B02-81F525BA7A39}"/>
    <dgm:cxn modelId="{162EAF53-B710-4520-A8F1-387C3228C3DF}" type="presOf" srcId="{029AF41A-47F7-49D1-B1B2-458A02B480DE}" destId="{B0580487-8AE0-4D75-824F-95AA34960612}" srcOrd="0" destOrd="0" presId="urn:microsoft.com/office/officeart/2005/8/layout/vList4"/>
    <dgm:cxn modelId="{E591E7A9-2E65-4003-BF35-A0881A223C60}" type="presParOf" srcId="{8FDA3B03-ED54-42CA-8648-64390E47CD6F}" destId="{D8A7161B-7979-416B-8E05-02C609D47D57}" srcOrd="0" destOrd="0" presId="urn:microsoft.com/office/officeart/2005/8/layout/vList4"/>
    <dgm:cxn modelId="{FB2C816E-0E83-497D-BDE8-1AD4BB5F1A80}" type="presParOf" srcId="{D8A7161B-7979-416B-8E05-02C609D47D57}" destId="{D56E64E6-2AFE-459A-842A-D46E311E76DC}" srcOrd="0" destOrd="0" presId="urn:microsoft.com/office/officeart/2005/8/layout/vList4"/>
    <dgm:cxn modelId="{47E5210E-C32E-494B-BE06-308903EA27D2}" type="presParOf" srcId="{D8A7161B-7979-416B-8E05-02C609D47D57}" destId="{5C3E61CF-64B9-49A4-BB62-A838E5F3847D}" srcOrd="1" destOrd="0" presId="urn:microsoft.com/office/officeart/2005/8/layout/vList4"/>
    <dgm:cxn modelId="{FDC8F446-0D0A-430E-991A-9E46C70FC430}" type="presParOf" srcId="{D8A7161B-7979-416B-8E05-02C609D47D57}" destId="{FF942949-5BD2-4D99-9AF6-743BD7D306F5}" srcOrd="2" destOrd="0" presId="urn:microsoft.com/office/officeart/2005/8/layout/vList4"/>
    <dgm:cxn modelId="{5EF5648B-B321-41BC-8017-032FF0A84E60}" type="presParOf" srcId="{8FDA3B03-ED54-42CA-8648-64390E47CD6F}" destId="{899AD984-53EA-4FEA-BBDD-56B607E6F144}" srcOrd="1" destOrd="0" presId="urn:microsoft.com/office/officeart/2005/8/layout/vList4"/>
    <dgm:cxn modelId="{AEA119C1-86D3-445F-95FA-B9BD36A7FD47}" type="presParOf" srcId="{8FDA3B03-ED54-42CA-8648-64390E47CD6F}" destId="{9DA9568C-2BA8-465F-B5F8-D3205FC7EFC7}" srcOrd="2" destOrd="0" presId="urn:microsoft.com/office/officeart/2005/8/layout/vList4"/>
    <dgm:cxn modelId="{B39DEA22-307C-4705-80F8-937AB47A574A}" type="presParOf" srcId="{9DA9568C-2BA8-465F-B5F8-D3205FC7EFC7}" destId="{B0580487-8AE0-4D75-824F-95AA34960612}" srcOrd="0" destOrd="0" presId="urn:microsoft.com/office/officeart/2005/8/layout/vList4"/>
    <dgm:cxn modelId="{E9D4BE54-04F4-47B6-B137-70F39DE4FCEA}" type="presParOf" srcId="{9DA9568C-2BA8-465F-B5F8-D3205FC7EFC7}" destId="{95BA1BD8-298D-4B1A-BE9D-47E64B236C20}" srcOrd="1" destOrd="0" presId="urn:microsoft.com/office/officeart/2005/8/layout/vList4"/>
    <dgm:cxn modelId="{30ADD5CD-8D9C-48FA-AC4A-38649EAE613A}" type="presParOf" srcId="{9DA9568C-2BA8-465F-B5F8-D3205FC7EFC7}" destId="{A0EF20FC-4B8A-4DC5-A12E-5845F25BAE0E}" srcOrd="2" destOrd="0" presId="urn:microsoft.com/office/officeart/2005/8/layout/vList4"/>
    <dgm:cxn modelId="{BB3758D7-E094-4337-AEDC-A131931E5E91}" type="presParOf" srcId="{8FDA3B03-ED54-42CA-8648-64390E47CD6F}" destId="{48A9D456-144F-4CD3-B088-F33AA20DBF3B}" srcOrd="3" destOrd="0" presId="urn:microsoft.com/office/officeart/2005/8/layout/vList4"/>
    <dgm:cxn modelId="{DA1E9E54-A593-4D04-B6E8-8AA948E6A7E4}" type="presParOf" srcId="{8FDA3B03-ED54-42CA-8648-64390E47CD6F}" destId="{238F3238-12EC-4355-A72C-0E06A3EF9CCF}" srcOrd="4" destOrd="0" presId="urn:microsoft.com/office/officeart/2005/8/layout/vList4"/>
    <dgm:cxn modelId="{49E7980D-2FCE-423C-A216-F744D5DD29B7}" type="presParOf" srcId="{238F3238-12EC-4355-A72C-0E06A3EF9CCF}" destId="{837B9C4E-983A-4887-8EC7-8A93F1BD611F}" srcOrd="0" destOrd="0" presId="urn:microsoft.com/office/officeart/2005/8/layout/vList4"/>
    <dgm:cxn modelId="{C5BEBF44-3D8B-4546-B20A-4E92531E0FD9}" type="presParOf" srcId="{238F3238-12EC-4355-A72C-0E06A3EF9CCF}" destId="{48132B19-4A29-4D67-9E92-1DCE013623D1}" srcOrd="1" destOrd="0" presId="urn:microsoft.com/office/officeart/2005/8/layout/vList4"/>
    <dgm:cxn modelId="{D81636B4-74D0-45F6-ACB1-E0DCAC06119E}" type="presParOf" srcId="{238F3238-12EC-4355-A72C-0E06A3EF9CCF}" destId="{1E446E2E-C3E3-4A3C-A51A-B1BC77718726}" srcOrd="2" destOrd="0" presId="urn:microsoft.com/office/officeart/2005/8/layout/vList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C14254-DCDC-422E-8BEA-EEF682B308E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42639C-5AA3-45F1-81DE-5532C228A627}">
      <dgm:prSet/>
      <dgm:spPr>
        <a:solidFill>
          <a:srgbClr val="A25491">
            <a:alpha val="50000"/>
          </a:srgbClr>
        </a:solidFill>
      </dgm:spPr>
      <dgm:t>
        <a:bodyPr/>
        <a:lstStyle/>
        <a:p>
          <a:pPr rtl="0"/>
          <a:r>
            <a:rPr lang="es-MX" smtClean="0"/>
            <a:t>1,857</a:t>
          </a:r>
          <a:endParaRPr lang="es-MX"/>
        </a:p>
      </dgm:t>
    </dgm:pt>
    <dgm:pt modelId="{D4646BB1-7419-486D-BEE4-213BCA20473D}" type="parTrans" cxnId="{4CD2A6F8-C689-479F-A97C-DCEA0A944544}">
      <dgm:prSet/>
      <dgm:spPr/>
      <dgm:t>
        <a:bodyPr/>
        <a:lstStyle/>
        <a:p>
          <a:endParaRPr lang="es-ES"/>
        </a:p>
      </dgm:t>
    </dgm:pt>
    <dgm:pt modelId="{3263EF21-03F1-412F-AD3D-A6180DD9BA29}" type="sibTrans" cxnId="{4CD2A6F8-C689-479F-A97C-DCEA0A944544}">
      <dgm:prSet/>
      <dgm:spPr/>
      <dgm:t>
        <a:bodyPr/>
        <a:lstStyle/>
        <a:p>
          <a:endParaRPr lang="es-ES"/>
        </a:p>
      </dgm:t>
    </dgm:pt>
    <dgm:pt modelId="{894B2E5B-2CA8-4937-A717-5048F276B63E}" type="pres">
      <dgm:prSet presAssocID="{46C14254-DCDC-422E-8BEA-EEF682B308E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A444EE-9E5F-4A52-95E5-250193F32F13}" type="pres">
      <dgm:prSet presAssocID="{D142639C-5AA3-45F1-81DE-5532C228A627}" presName="circ1TxSh" presStyleLbl="vennNode1" presStyleIdx="0" presStyleCnt="1"/>
      <dgm:spPr/>
      <dgm:t>
        <a:bodyPr/>
        <a:lstStyle/>
        <a:p>
          <a:endParaRPr lang="es-ES"/>
        </a:p>
      </dgm:t>
    </dgm:pt>
  </dgm:ptLst>
  <dgm:cxnLst>
    <dgm:cxn modelId="{4CD2A6F8-C689-479F-A97C-DCEA0A944544}" srcId="{46C14254-DCDC-422E-8BEA-EEF682B308EB}" destId="{D142639C-5AA3-45F1-81DE-5532C228A627}" srcOrd="0" destOrd="0" parTransId="{D4646BB1-7419-486D-BEE4-213BCA20473D}" sibTransId="{3263EF21-03F1-412F-AD3D-A6180DD9BA29}"/>
    <dgm:cxn modelId="{834EDE74-D468-407E-8D9D-FC0ED021BC26}" type="presOf" srcId="{D142639C-5AA3-45F1-81DE-5532C228A627}" destId="{58A444EE-9E5F-4A52-95E5-250193F32F13}" srcOrd="0" destOrd="0" presId="urn:microsoft.com/office/officeart/2005/8/layout/venn1"/>
    <dgm:cxn modelId="{2CD1AB7F-F55B-4E07-8273-7538A38F5EA8}" type="presOf" srcId="{46C14254-DCDC-422E-8BEA-EEF682B308EB}" destId="{894B2E5B-2CA8-4937-A717-5048F276B63E}" srcOrd="0" destOrd="0" presId="urn:microsoft.com/office/officeart/2005/8/layout/venn1"/>
    <dgm:cxn modelId="{7160CC96-B2C2-4E21-B551-622071A954AA}" type="presParOf" srcId="{894B2E5B-2CA8-4937-A717-5048F276B63E}" destId="{58A444EE-9E5F-4A52-95E5-250193F32F13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1B7063-A390-44A5-9A69-A9E01B43E68A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804310-558E-4413-8DF7-94BACE505FD6}">
      <dgm:prSet phldrT="[Texto]" custT="1"/>
      <dgm:spPr>
        <a:solidFill>
          <a:srgbClr val="A25491"/>
        </a:solidFill>
      </dgm:spPr>
      <dgm:t>
        <a:bodyPr/>
        <a:lstStyle/>
        <a:p>
          <a:pPr algn="ctr"/>
          <a:r>
            <a:rPr lang="es-ES" sz="2400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HOSPITAL DE LA MUJER</a:t>
          </a:r>
          <a:endParaRPr lang="es-ES" sz="2400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32DD965-2F3C-4FC0-A49F-57DDF65F4760}" type="parTrans" cxnId="{09361F48-E29A-432E-BCB9-B05C9292D84B}">
      <dgm:prSet/>
      <dgm:spPr/>
      <dgm:t>
        <a:bodyPr/>
        <a:lstStyle/>
        <a:p>
          <a:pPr algn="l"/>
          <a:endParaRPr lang="es-ES" sz="2000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E447444-64E2-40A0-AD8D-A3AE8A170D98}" type="sibTrans" cxnId="{09361F48-E29A-432E-BCB9-B05C9292D84B}">
      <dgm:prSet/>
      <dgm:spPr/>
      <dgm:t>
        <a:bodyPr/>
        <a:lstStyle/>
        <a:p>
          <a:pPr algn="l"/>
          <a:endParaRPr lang="es-ES" sz="2000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14182F3-04D7-480B-9E79-F82201F60DEC}" type="pres">
      <dgm:prSet presAssocID="{3B1B7063-A390-44A5-9A69-A9E01B43E68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1EF3C1-3ABD-41C9-BB41-2D664FBCC846}" type="pres">
      <dgm:prSet presAssocID="{74804310-558E-4413-8DF7-94BACE505FD6}" presName="composite" presStyleCnt="0"/>
      <dgm:spPr/>
    </dgm:pt>
    <dgm:pt modelId="{9B6516D2-0649-492D-B427-BE173D580887}" type="pres">
      <dgm:prSet presAssocID="{74804310-558E-4413-8DF7-94BACE505FD6}" presName="imgShp" presStyleLbl="fgImgPlace1" presStyleIdx="0" presStyleCnt="1" custLinFactNeighborX="-31936" custLinFactNeighborY="459"/>
      <dgm:spPr/>
    </dgm:pt>
    <dgm:pt modelId="{A7617D81-0EFF-4BA5-BA54-EC776EF9D0C8}" type="pres">
      <dgm:prSet presAssocID="{74804310-558E-4413-8DF7-94BACE505FD6}" presName="txShp" presStyleLbl="node1" presStyleIdx="0" presStyleCnt="1" custScaleX="1260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30F630-112B-4712-9299-EBBF08D8254D}" type="presOf" srcId="{3B1B7063-A390-44A5-9A69-A9E01B43E68A}" destId="{614182F3-04D7-480B-9E79-F82201F60DEC}" srcOrd="0" destOrd="0" presId="urn:microsoft.com/office/officeart/2005/8/layout/vList3"/>
    <dgm:cxn modelId="{12C58564-2169-49B8-B0FB-7ADD29F5771E}" type="presOf" srcId="{74804310-558E-4413-8DF7-94BACE505FD6}" destId="{A7617D81-0EFF-4BA5-BA54-EC776EF9D0C8}" srcOrd="0" destOrd="0" presId="urn:microsoft.com/office/officeart/2005/8/layout/vList3"/>
    <dgm:cxn modelId="{09361F48-E29A-432E-BCB9-B05C9292D84B}" srcId="{3B1B7063-A390-44A5-9A69-A9E01B43E68A}" destId="{74804310-558E-4413-8DF7-94BACE505FD6}" srcOrd="0" destOrd="0" parTransId="{132DD965-2F3C-4FC0-A49F-57DDF65F4760}" sibTransId="{7E447444-64E2-40A0-AD8D-A3AE8A170D98}"/>
    <dgm:cxn modelId="{87A623FF-78F0-4286-82D7-9A265A5D716F}" type="presParOf" srcId="{614182F3-04D7-480B-9E79-F82201F60DEC}" destId="{C91EF3C1-3ABD-41C9-BB41-2D664FBCC846}" srcOrd="0" destOrd="0" presId="urn:microsoft.com/office/officeart/2005/8/layout/vList3"/>
    <dgm:cxn modelId="{2FE77742-11FC-4B49-860B-18ED570D9D14}" type="presParOf" srcId="{C91EF3C1-3ABD-41C9-BB41-2D664FBCC846}" destId="{9B6516D2-0649-492D-B427-BE173D580887}" srcOrd="0" destOrd="0" presId="urn:microsoft.com/office/officeart/2005/8/layout/vList3"/>
    <dgm:cxn modelId="{C57C101D-E83C-4710-BE48-3BB2A5FDA273}" type="presParOf" srcId="{C91EF3C1-3ABD-41C9-BB41-2D664FBCC846}" destId="{A7617D81-0EFF-4BA5-BA54-EC776EF9D0C8}" srcOrd="1" destOrd="0" presId="urn:microsoft.com/office/officeart/2005/8/layout/v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67A270-7317-4796-B932-23B0DE87FD9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0C7A6E-C896-4E65-BC74-0A197D27107B}">
      <dgm:prSet custT="1"/>
      <dgm:spPr>
        <a:solidFill>
          <a:srgbClr val="A25491"/>
        </a:solidFill>
        <a:ln>
          <a:solidFill>
            <a:srgbClr val="A25491"/>
          </a:solidFill>
        </a:ln>
      </dgm:spPr>
      <dgm:t>
        <a:bodyPr/>
        <a:lstStyle/>
        <a:p>
          <a:pPr algn="ctr" rtl="0"/>
          <a:r>
            <a:rPr lang="es-MX" sz="3600" dirty="0" smtClean="0"/>
            <a:t>ADOLESCENTES ATENDIDOS</a:t>
          </a:r>
          <a:endParaRPr lang="es-MX" sz="3600" dirty="0"/>
        </a:p>
      </dgm:t>
    </dgm:pt>
    <dgm:pt modelId="{368696FE-0BA0-4135-A821-99DBF93520FC}" type="parTrans" cxnId="{05CEA7CF-C8D6-47F4-8A24-FCFA00EA3567}">
      <dgm:prSet/>
      <dgm:spPr/>
      <dgm:t>
        <a:bodyPr/>
        <a:lstStyle/>
        <a:p>
          <a:pPr algn="ctr"/>
          <a:endParaRPr lang="es-ES"/>
        </a:p>
      </dgm:t>
    </dgm:pt>
    <dgm:pt modelId="{CBDE4ED9-E5AF-4C54-8A9A-B626F6ACE923}" type="sibTrans" cxnId="{05CEA7CF-C8D6-47F4-8A24-FCFA00EA3567}">
      <dgm:prSet/>
      <dgm:spPr/>
      <dgm:t>
        <a:bodyPr/>
        <a:lstStyle/>
        <a:p>
          <a:pPr algn="ctr"/>
          <a:endParaRPr lang="es-ES"/>
        </a:p>
      </dgm:t>
    </dgm:pt>
    <dgm:pt modelId="{0C69F8A8-3C1D-468F-93C1-554344AC60C5}" type="pres">
      <dgm:prSet presAssocID="{3F67A270-7317-4796-B932-23B0DE87FD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3F046D1-9E87-467C-99D5-9F0DACF4E6B0}" type="pres">
      <dgm:prSet presAssocID="{3C0C7A6E-C896-4E65-BC74-0A197D27107B}" presName="root" presStyleCnt="0"/>
      <dgm:spPr/>
    </dgm:pt>
    <dgm:pt modelId="{701634F8-B97D-4425-ACE9-04248E2AEDE1}" type="pres">
      <dgm:prSet presAssocID="{3C0C7A6E-C896-4E65-BC74-0A197D27107B}" presName="rootComposite" presStyleCnt="0"/>
      <dgm:spPr/>
    </dgm:pt>
    <dgm:pt modelId="{9FDB7819-A70E-439E-80D2-2D31BA07D365}" type="pres">
      <dgm:prSet presAssocID="{3C0C7A6E-C896-4E65-BC74-0A197D27107B}" presName="rootText" presStyleLbl="node1" presStyleIdx="0" presStyleCnt="1" custLinFactNeighborX="-4140" custLinFactNeighborY="-12731"/>
      <dgm:spPr/>
      <dgm:t>
        <a:bodyPr/>
        <a:lstStyle/>
        <a:p>
          <a:endParaRPr lang="es-ES"/>
        </a:p>
      </dgm:t>
    </dgm:pt>
    <dgm:pt modelId="{5145AA57-E35C-4705-9FCC-825281738E0C}" type="pres">
      <dgm:prSet presAssocID="{3C0C7A6E-C896-4E65-BC74-0A197D27107B}" presName="rootConnector" presStyleLbl="node1" presStyleIdx="0" presStyleCnt="1"/>
      <dgm:spPr/>
      <dgm:t>
        <a:bodyPr/>
        <a:lstStyle/>
        <a:p>
          <a:endParaRPr lang="es-ES"/>
        </a:p>
      </dgm:t>
    </dgm:pt>
    <dgm:pt modelId="{A007896D-3C0F-434B-949C-1E08231438EF}" type="pres">
      <dgm:prSet presAssocID="{3C0C7A6E-C896-4E65-BC74-0A197D27107B}" presName="childShape" presStyleCnt="0"/>
      <dgm:spPr/>
    </dgm:pt>
  </dgm:ptLst>
  <dgm:cxnLst>
    <dgm:cxn modelId="{D0972BFB-B6E3-4277-ADF0-CD7E6912E114}" type="presOf" srcId="{3C0C7A6E-C896-4E65-BC74-0A197D27107B}" destId="{9FDB7819-A70E-439E-80D2-2D31BA07D365}" srcOrd="0" destOrd="0" presId="urn:microsoft.com/office/officeart/2005/8/layout/hierarchy3"/>
    <dgm:cxn modelId="{05CEA7CF-C8D6-47F4-8A24-FCFA00EA3567}" srcId="{3F67A270-7317-4796-B932-23B0DE87FD97}" destId="{3C0C7A6E-C896-4E65-BC74-0A197D27107B}" srcOrd="0" destOrd="0" parTransId="{368696FE-0BA0-4135-A821-99DBF93520FC}" sibTransId="{CBDE4ED9-E5AF-4C54-8A9A-B626F6ACE923}"/>
    <dgm:cxn modelId="{A24356DC-BB21-407D-A33E-1F3E17C8DE46}" type="presOf" srcId="{3F67A270-7317-4796-B932-23B0DE87FD97}" destId="{0C69F8A8-3C1D-468F-93C1-554344AC60C5}" srcOrd="0" destOrd="0" presId="urn:microsoft.com/office/officeart/2005/8/layout/hierarchy3"/>
    <dgm:cxn modelId="{C15BE105-FC58-4466-8BBD-6C76FC2EDD5E}" type="presOf" srcId="{3C0C7A6E-C896-4E65-BC74-0A197D27107B}" destId="{5145AA57-E35C-4705-9FCC-825281738E0C}" srcOrd="1" destOrd="0" presId="urn:microsoft.com/office/officeart/2005/8/layout/hierarchy3"/>
    <dgm:cxn modelId="{E74CA825-AF1D-418E-B363-CAC6D4FF70A0}" type="presParOf" srcId="{0C69F8A8-3C1D-468F-93C1-554344AC60C5}" destId="{83F046D1-9E87-467C-99D5-9F0DACF4E6B0}" srcOrd="0" destOrd="0" presId="urn:microsoft.com/office/officeart/2005/8/layout/hierarchy3"/>
    <dgm:cxn modelId="{14AA3BDE-D509-401A-8511-2C9879A24013}" type="presParOf" srcId="{83F046D1-9E87-467C-99D5-9F0DACF4E6B0}" destId="{701634F8-B97D-4425-ACE9-04248E2AEDE1}" srcOrd="0" destOrd="0" presId="urn:microsoft.com/office/officeart/2005/8/layout/hierarchy3"/>
    <dgm:cxn modelId="{2B980998-83AD-4A78-90C5-D80E21CC89C8}" type="presParOf" srcId="{701634F8-B97D-4425-ACE9-04248E2AEDE1}" destId="{9FDB7819-A70E-439E-80D2-2D31BA07D365}" srcOrd="0" destOrd="0" presId="urn:microsoft.com/office/officeart/2005/8/layout/hierarchy3"/>
    <dgm:cxn modelId="{A149CB89-5F18-401F-900A-126AC2F5B482}" type="presParOf" srcId="{701634F8-B97D-4425-ACE9-04248E2AEDE1}" destId="{5145AA57-E35C-4705-9FCC-825281738E0C}" srcOrd="1" destOrd="0" presId="urn:microsoft.com/office/officeart/2005/8/layout/hierarchy3"/>
    <dgm:cxn modelId="{861BCB50-4C10-424A-9920-BB0953291897}" type="presParOf" srcId="{83F046D1-9E87-467C-99D5-9F0DACF4E6B0}" destId="{A007896D-3C0F-434B-949C-1E08231438E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915B97-556C-40F9-88BA-AD443244DF4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B347C8-BBBA-4589-9019-2669BA56C711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s-MX" smtClean="0"/>
            <a:t>MAS DE 25,000 </a:t>
          </a:r>
          <a:endParaRPr lang="es-MX"/>
        </a:p>
      </dgm:t>
    </dgm:pt>
    <dgm:pt modelId="{D05F62DE-E835-4FB5-8CA4-AB4747B6FA1C}" type="parTrans" cxnId="{73E66438-9882-4E9B-8E45-0068FC740409}">
      <dgm:prSet/>
      <dgm:spPr/>
      <dgm:t>
        <a:bodyPr/>
        <a:lstStyle/>
        <a:p>
          <a:endParaRPr lang="es-ES"/>
        </a:p>
      </dgm:t>
    </dgm:pt>
    <dgm:pt modelId="{CA1463F4-F98B-4F03-9B5A-6B31EF7964B1}" type="sibTrans" cxnId="{73E66438-9882-4E9B-8E45-0068FC740409}">
      <dgm:prSet/>
      <dgm:spPr/>
      <dgm:t>
        <a:bodyPr/>
        <a:lstStyle/>
        <a:p>
          <a:endParaRPr lang="es-ES"/>
        </a:p>
      </dgm:t>
    </dgm:pt>
    <dgm:pt modelId="{565DE784-3218-4D04-AA8D-F682E13D9B6D}" type="pres">
      <dgm:prSet presAssocID="{0E915B97-556C-40F9-88BA-AD443244DF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64E20E6-466F-4424-B4D7-4099FE64E493}" type="pres">
      <dgm:prSet presAssocID="{14B347C8-BBBA-4589-9019-2669BA56C711}" presName="horFlow" presStyleCnt="0"/>
      <dgm:spPr/>
    </dgm:pt>
    <dgm:pt modelId="{92B248DD-E6EB-4DD5-9F00-6775A7A1408A}" type="pres">
      <dgm:prSet presAssocID="{14B347C8-BBBA-4589-9019-2669BA56C711}" presName="bigChev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757F8444-BA36-4568-AF7D-D2E83D7E7514}" type="presOf" srcId="{14B347C8-BBBA-4589-9019-2669BA56C711}" destId="{92B248DD-E6EB-4DD5-9F00-6775A7A1408A}" srcOrd="0" destOrd="0" presId="urn:microsoft.com/office/officeart/2005/8/layout/lProcess3"/>
    <dgm:cxn modelId="{6D1BDC86-E567-4469-B3C3-AF3D5E22986D}" type="presOf" srcId="{0E915B97-556C-40F9-88BA-AD443244DF44}" destId="{565DE784-3218-4D04-AA8D-F682E13D9B6D}" srcOrd="0" destOrd="0" presId="urn:microsoft.com/office/officeart/2005/8/layout/lProcess3"/>
    <dgm:cxn modelId="{73E66438-9882-4E9B-8E45-0068FC740409}" srcId="{0E915B97-556C-40F9-88BA-AD443244DF44}" destId="{14B347C8-BBBA-4589-9019-2669BA56C711}" srcOrd="0" destOrd="0" parTransId="{D05F62DE-E835-4FB5-8CA4-AB4747B6FA1C}" sibTransId="{CA1463F4-F98B-4F03-9B5A-6B31EF7964B1}"/>
    <dgm:cxn modelId="{0181929A-C839-4CB3-A099-1C788EB76EC6}" type="presParOf" srcId="{565DE784-3218-4D04-AA8D-F682E13D9B6D}" destId="{C64E20E6-466F-4424-B4D7-4099FE64E493}" srcOrd="0" destOrd="0" presId="urn:microsoft.com/office/officeart/2005/8/layout/lProcess3"/>
    <dgm:cxn modelId="{2108BFFF-002B-440A-A82E-24B56AD992CF}" type="presParOf" srcId="{C64E20E6-466F-4424-B4D7-4099FE64E493}" destId="{92B248DD-E6EB-4DD5-9F00-6775A7A1408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C181F7-E9BF-4814-A905-3F9DFD46FAD5}" type="doc">
      <dgm:prSet loTypeId="urn:microsoft.com/office/officeart/2005/8/layout/process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8D6ED82-36A0-4534-AF33-84495F1C87BE}">
      <dgm:prSet custT="1"/>
      <dgm:spPr/>
      <dgm:t>
        <a:bodyPr/>
        <a:lstStyle/>
        <a:p>
          <a:pPr algn="ctr" rtl="0"/>
          <a:r>
            <a:rPr lang="es-MX" sz="1800" dirty="0" smtClean="0">
              <a:solidFill>
                <a:schemeClr val="tx1"/>
              </a:solidFill>
            </a:rPr>
            <a:t>Priorizar la atención en los municipios con mayor tasa de fecundidad adolescentes del GEPEA.</a:t>
          </a:r>
          <a:endParaRPr lang="es-MX" sz="1800" dirty="0">
            <a:solidFill>
              <a:schemeClr val="tx1"/>
            </a:solidFill>
          </a:endParaRPr>
        </a:p>
      </dgm:t>
    </dgm:pt>
    <dgm:pt modelId="{C6C27DC3-F029-49B6-A93C-ECF4A414D1F3}" type="parTrans" cxnId="{5973D106-9972-425F-BDA9-53D1294E188F}">
      <dgm:prSet/>
      <dgm:spPr/>
      <dgm:t>
        <a:bodyPr/>
        <a:lstStyle/>
        <a:p>
          <a:pPr algn="ctr"/>
          <a:endParaRPr lang="es-ES" sz="1800"/>
        </a:p>
      </dgm:t>
    </dgm:pt>
    <dgm:pt modelId="{B0B0BAAD-ECA3-44EF-B8CE-B88F75FE8998}" type="sibTrans" cxnId="{5973D106-9972-425F-BDA9-53D1294E188F}">
      <dgm:prSet/>
      <dgm:spPr/>
      <dgm:t>
        <a:bodyPr/>
        <a:lstStyle/>
        <a:p>
          <a:pPr algn="ctr"/>
          <a:endParaRPr lang="es-ES" sz="1800"/>
        </a:p>
      </dgm:t>
    </dgm:pt>
    <dgm:pt modelId="{5F0CBD5A-A5C9-48B8-A766-3FA78CC9B2AC}">
      <dgm:prSet custT="1"/>
      <dgm:spPr/>
      <dgm:t>
        <a:bodyPr/>
        <a:lstStyle/>
        <a:p>
          <a:pPr algn="ctr" rtl="0"/>
          <a:r>
            <a:rPr lang="es-MX" sz="1800" dirty="0" smtClean="0">
              <a:solidFill>
                <a:schemeClr val="tx1"/>
              </a:solidFill>
            </a:rPr>
            <a:t>Buscando aliados. Nuevos integrantes.</a:t>
          </a:r>
          <a:endParaRPr lang="es-MX" sz="1800" dirty="0">
            <a:solidFill>
              <a:schemeClr val="tx1"/>
            </a:solidFill>
          </a:endParaRPr>
        </a:p>
      </dgm:t>
    </dgm:pt>
    <dgm:pt modelId="{13491BC8-1CBC-43E5-B5E2-F6165B60D3E5}" type="parTrans" cxnId="{C4B4A4E3-C257-48BB-BE56-99FED96C0731}">
      <dgm:prSet/>
      <dgm:spPr/>
      <dgm:t>
        <a:bodyPr/>
        <a:lstStyle/>
        <a:p>
          <a:pPr algn="ctr"/>
          <a:endParaRPr lang="es-ES" sz="1800"/>
        </a:p>
      </dgm:t>
    </dgm:pt>
    <dgm:pt modelId="{10B02CD4-8C77-4DEF-9678-35C78E3595D1}" type="sibTrans" cxnId="{C4B4A4E3-C257-48BB-BE56-99FED96C0731}">
      <dgm:prSet/>
      <dgm:spPr/>
      <dgm:t>
        <a:bodyPr/>
        <a:lstStyle/>
        <a:p>
          <a:pPr algn="ctr"/>
          <a:endParaRPr lang="es-ES" sz="1800"/>
        </a:p>
      </dgm:t>
    </dgm:pt>
    <dgm:pt modelId="{0DB28B4A-1C67-4C9D-AA95-28428A04F9F1}">
      <dgm:prSet custT="1"/>
      <dgm:spPr/>
      <dgm:t>
        <a:bodyPr/>
        <a:lstStyle/>
        <a:p>
          <a:pPr algn="ctr" rtl="0"/>
          <a:r>
            <a:rPr lang="es-MX" sz="1800" dirty="0" smtClean="0">
              <a:solidFill>
                <a:schemeClr val="tx1"/>
              </a:solidFill>
            </a:rPr>
            <a:t>Talleres de sensibilización y “Toma de Decisiones” </a:t>
          </a:r>
          <a:endParaRPr lang="es-MX" sz="1800" dirty="0">
            <a:solidFill>
              <a:schemeClr val="tx1"/>
            </a:solidFill>
          </a:endParaRPr>
        </a:p>
      </dgm:t>
    </dgm:pt>
    <dgm:pt modelId="{F51117C4-3EBC-4F2C-8DBA-F5680DC0F3B3}" type="parTrans" cxnId="{AEC55104-D085-4056-8E65-A96F0EB59638}">
      <dgm:prSet/>
      <dgm:spPr/>
      <dgm:t>
        <a:bodyPr/>
        <a:lstStyle/>
        <a:p>
          <a:pPr algn="ctr"/>
          <a:endParaRPr lang="es-ES" sz="1800"/>
        </a:p>
      </dgm:t>
    </dgm:pt>
    <dgm:pt modelId="{CE981C95-14FE-41B6-AEEE-04E2F85B63A8}" type="sibTrans" cxnId="{AEC55104-D085-4056-8E65-A96F0EB59638}">
      <dgm:prSet/>
      <dgm:spPr/>
      <dgm:t>
        <a:bodyPr/>
        <a:lstStyle/>
        <a:p>
          <a:pPr algn="ctr"/>
          <a:endParaRPr lang="es-ES" sz="1800"/>
        </a:p>
      </dgm:t>
    </dgm:pt>
    <dgm:pt modelId="{EF5FB032-C635-4883-BEF7-9D7C0A0C5CE7}">
      <dgm:prSet custT="1"/>
      <dgm:spPr/>
      <dgm:t>
        <a:bodyPr/>
        <a:lstStyle/>
        <a:p>
          <a:pPr algn="ctr" rtl="0"/>
          <a:r>
            <a:rPr lang="es-MX" sz="1800" dirty="0" smtClean="0">
              <a:solidFill>
                <a:schemeClr val="tx1"/>
              </a:solidFill>
            </a:rPr>
            <a:t>Campañas permanentes en jornadas, escuelas y otros eventos</a:t>
          </a:r>
          <a:endParaRPr lang="es-MX" sz="1800" dirty="0">
            <a:solidFill>
              <a:schemeClr val="tx1"/>
            </a:solidFill>
          </a:endParaRPr>
        </a:p>
      </dgm:t>
    </dgm:pt>
    <dgm:pt modelId="{4D6F907A-949B-4DFC-92B4-419C9AFCD2AF}" type="parTrans" cxnId="{214B4E8D-B732-4A3E-A4A0-833BD3B9B9C3}">
      <dgm:prSet/>
      <dgm:spPr/>
      <dgm:t>
        <a:bodyPr/>
        <a:lstStyle/>
        <a:p>
          <a:pPr algn="ctr"/>
          <a:endParaRPr lang="es-ES" sz="1800"/>
        </a:p>
      </dgm:t>
    </dgm:pt>
    <dgm:pt modelId="{C15E931C-762A-4347-BEAF-DCF7CE800759}" type="sibTrans" cxnId="{214B4E8D-B732-4A3E-A4A0-833BD3B9B9C3}">
      <dgm:prSet/>
      <dgm:spPr/>
      <dgm:t>
        <a:bodyPr/>
        <a:lstStyle/>
        <a:p>
          <a:pPr algn="ctr"/>
          <a:endParaRPr lang="es-ES" sz="1800"/>
        </a:p>
      </dgm:t>
    </dgm:pt>
    <dgm:pt modelId="{09651E3C-A4CC-4D1B-9AE4-4BA75C6C4BB3}">
      <dgm:prSet custT="1"/>
      <dgm:spPr/>
      <dgm:t>
        <a:bodyPr/>
        <a:lstStyle/>
        <a:p>
          <a:pPr algn="ctr" rtl="0"/>
          <a:r>
            <a:rPr lang="es-MX" sz="1800" smtClean="0">
              <a:solidFill>
                <a:schemeClr val="tx1"/>
              </a:solidFill>
            </a:rPr>
            <a:t>Actualización de diagnósticos </a:t>
          </a:r>
          <a:endParaRPr lang="es-MX" sz="1800">
            <a:solidFill>
              <a:schemeClr val="tx1"/>
            </a:solidFill>
          </a:endParaRPr>
        </a:p>
      </dgm:t>
    </dgm:pt>
    <dgm:pt modelId="{F065F982-31FE-436C-A900-A910D1DDAC69}" type="parTrans" cxnId="{384CB08D-0853-45BC-B0E0-59A555E05E1A}">
      <dgm:prSet/>
      <dgm:spPr/>
      <dgm:t>
        <a:bodyPr/>
        <a:lstStyle/>
        <a:p>
          <a:pPr algn="ctr"/>
          <a:endParaRPr lang="es-ES" sz="1800"/>
        </a:p>
      </dgm:t>
    </dgm:pt>
    <dgm:pt modelId="{4D13FBC1-F16E-4B26-A2DA-BD360152F596}" type="sibTrans" cxnId="{384CB08D-0853-45BC-B0E0-59A555E05E1A}">
      <dgm:prSet/>
      <dgm:spPr/>
      <dgm:t>
        <a:bodyPr/>
        <a:lstStyle/>
        <a:p>
          <a:pPr algn="ctr"/>
          <a:endParaRPr lang="es-ES" sz="1800"/>
        </a:p>
      </dgm:t>
    </dgm:pt>
    <dgm:pt modelId="{6A7AE285-E110-42FE-9E82-0A51CD563236}" type="pres">
      <dgm:prSet presAssocID="{2BC181F7-E9BF-4814-A905-3F9DFD46FA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8A4ACD-6382-468E-B63D-1CE133E7444C}" type="pres">
      <dgm:prSet presAssocID="{09651E3C-A4CC-4D1B-9AE4-4BA75C6C4BB3}" presName="boxAndChildren" presStyleCnt="0"/>
      <dgm:spPr/>
    </dgm:pt>
    <dgm:pt modelId="{4E6FF972-13F5-4278-98E8-F213F2C06759}" type="pres">
      <dgm:prSet presAssocID="{09651E3C-A4CC-4D1B-9AE4-4BA75C6C4BB3}" presName="parentTextBox" presStyleLbl="node1" presStyleIdx="0" presStyleCnt="5"/>
      <dgm:spPr/>
      <dgm:t>
        <a:bodyPr/>
        <a:lstStyle/>
        <a:p>
          <a:endParaRPr lang="es-ES"/>
        </a:p>
      </dgm:t>
    </dgm:pt>
    <dgm:pt modelId="{DBE5ED0A-8BFD-4799-BD62-12309E0D6842}" type="pres">
      <dgm:prSet presAssocID="{C15E931C-762A-4347-BEAF-DCF7CE800759}" presName="sp" presStyleCnt="0"/>
      <dgm:spPr/>
    </dgm:pt>
    <dgm:pt modelId="{1395155E-C7D2-4272-8821-9F912426DFA8}" type="pres">
      <dgm:prSet presAssocID="{EF5FB032-C635-4883-BEF7-9D7C0A0C5CE7}" presName="arrowAndChildren" presStyleCnt="0"/>
      <dgm:spPr/>
    </dgm:pt>
    <dgm:pt modelId="{53420F3D-5C6C-4620-924C-55F43D1B529C}" type="pres">
      <dgm:prSet presAssocID="{EF5FB032-C635-4883-BEF7-9D7C0A0C5CE7}" presName="parentTextArrow" presStyleLbl="node1" presStyleIdx="1" presStyleCnt="5"/>
      <dgm:spPr/>
      <dgm:t>
        <a:bodyPr/>
        <a:lstStyle/>
        <a:p>
          <a:endParaRPr lang="es-ES"/>
        </a:p>
      </dgm:t>
    </dgm:pt>
    <dgm:pt modelId="{979D8348-1DA8-4AF6-83A1-A086FE49C3C2}" type="pres">
      <dgm:prSet presAssocID="{CE981C95-14FE-41B6-AEEE-04E2F85B63A8}" presName="sp" presStyleCnt="0"/>
      <dgm:spPr/>
    </dgm:pt>
    <dgm:pt modelId="{39EFF3D0-F0B4-4E2C-8D95-BB4263A8A87E}" type="pres">
      <dgm:prSet presAssocID="{0DB28B4A-1C67-4C9D-AA95-28428A04F9F1}" presName="arrowAndChildren" presStyleCnt="0"/>
      <dgm:spPr/>
    </dgm:pt>
    <dgm:pt modelId="{38B601DD-4F63-4F5E-BD38-74A006EC9389}" type="pres">
      <dgm:prSet presAssocID="{0DB28B4A-1C67-4C9D-AA95-28428A04F9F1}" presName="parentTextArrow" presStyleLbl="node1" presStyleIdx="2" presStyleCnt="5"/>
      <dgm:spPr/>
      <dgm:t>
        <a:bodyPr/>
        <a:lstStyle/>
        <a:p>
          <a:endParaRPr lang="es-ES"/>
        </a:p>
      </dgm:t>
    </dgm:pt>
    <dgm:pt modelId="{E8823E7C-2A52-48B9-8590-1171091E2440}" type="pres">
      <dgm:prSet presAssocID="{10B02CD4-8C77-4DEF-9678-35C78E3595D1}" presName="sp" presStyleCnt="0"/>
      <dgm:spPr/>
    </dgm:pt>
    <dgm:pt modelId="{67429119-4A7F-453C-A076-58526B778581}" type="pres">
      <dgm:prSet presAssocID="{5F0CBD5A-A5C9-48B8-A766-3FA78CC9B2AC}" presName="arrowAndChildren" presStyleCnt="0"/>
      <dgm:spPr/>
    </dgm:pt>
    <dgm:pt modelId="{D2D47017-132E-427D-AB86-FD99AE39FF0E}" type="pres">
      <dgm:prSet presAssocID="{5F0CBD5A-A5C9-48B8-A766-3FA78CC9B2AC}" presName="parentTextArrow" presStyleLbl="node1" presStyleIdx="3" presStyleCnt="5"/>
      <dgm:spPr/>
      <dgm:t>
        <a:bodyPr/>
        <a:lstStyle/>
        <a:p>
          <a:endParaRPr lang="es-ES"/>
        </a:p>
      </dgm:t>
    </dgm:pt>
    <dgm:pt modelId="{6ADFBDFD-A35F-4187-9673-072C87CB1CFC}" type="pres">
      <dgm:prSet presAssocID="{B0B0BAAD-ECA3-44EF-B8CE-B88F75FE8998}" presName="sp" presStyleCnt="0"/>
      <dgm:spPr/>
    </dgm:pt>
    <dgm:pt modelId="{0AC6E0CA-2CB4-4ECD-B76E-7AA9C17994F3}" type="pres">
      <dgm:prSet presAssocID="{98D6ED82-36A0-4534-AF33-84495F1C87BE}" presName="arrowAndChildren" presStyleCnt="0"/>
      <dgm:spPr/>
    </dgm:pt>
    <dgm:pt modelId="{E29B1678-54F5-4219-9A7C-67F134E99E8F}" type="pres">
      <dgm:prSet presAssocID="{98D6ED82-36A0-4534-AF33-84495F1C87BE}" presName="parentTextArrow" presStyleLbl="node1" presStyleIdx="4" presStyleCnt="5"/>
      <dgm:spPr/>
      <dgm:t>
        <a:bodyPr/>
        <a:lstStyle/>
        <a:p>
          <a:endParaRPr lang="es-ES"/>
        </a:p>
      </dgm:t>
    </dgm:pt>
  </dgm:ptLst>
  <dgm:cxnLst>
    <dgm:cxn modelId="{CAC850F9-1978-46F9-8912-D2A90D1A5A35}" type="presOf" srcId="{98D6ED82-36A0-4534-AF33-84495F1C87BE}" destId="{E29B1678-54F5-4219-9A7C-67F134E99E8F}" srcOrd="0" destOrd="0" presId="urn:microsoft.com/office/officeart/2005/8/layout/process4"/>
    <dgm:cxn modelId="{84DA8D2B-EDDA-4558-BED5-B33160E9C175}" type="presOf" srcId="{0DB28B4A-1C67-4C9D-AA95-28428A04F9F1}" destId="{38B601DD-4F63-4F5E-BD38-74A006EC9389}" srcOrd="0" destOrd="0" presId="urn:microsoft.com/office/officeart/2005/8/layout/process4"/>
    <dgm:cxn modelId="{6BB83034-6937-4EDB-9EDE-2E69E68486E5}" type="presOf" srcId="{09651E3C-A4CC-4D1B-9AE4-4BA75C6C4BB3}" destId="{4E6FF972-13F5-4278-98E8-F213F2C06759}" srcOrd="0" destOrd="0" presId="urn:microsoft.com/office/officeart/2005/8/layout/process4"/>
    <dgm:cxn modelId="{AEC55104-D085-4056-8E65-A96F0EB59638}" srcId="{2BC181F7-E9BF-4814-A905-3F9DFD46FAD5}" destId="{0DB28B4A-1C67-4C9D-AA95-28428A04F9F1}" srcOrd="2" destOrd="0" parTransId="{F51117C4-3EBC-4F2C-8DBA-F5680DC0F3B3}" sibTransId="{CE981C95-14FE-41B6-AEEE-04E2F85B63A8}"/>
    <dgm:cxn modelId="{C38FC166-C470-4FAB-ABD6-0AED46140526}" type="presOf" srcId="{2BC181F7-E9BF-4814-A905-3F9DFD46FAD5}" destId="{6A7AE285-E110-42FE-9E82-0A51CD563236}" srcOrd="0" destOrd="0" presId="urn:microsoft.com/office/officeart/2005/8/layout/process4"/>
    <dgm:cxn modelId="{214B4E8D-B732-4A3E-A4A0-833BD3B9B9C3}" srcId="{2BC181F7-E9BF-4814-A905-3F9DFD46FAD5}" destId="{EF5FB032-C635-4883-BEF7-9D7C0A0C5CE7}" srcOrd="3" destOrd="0" parTransId="{4D6F907A-949B-4DFC-92B4-419C9AFCD2AF}" sibTransId="{C15E931C-762A-4347-BEAF-DCF7CE800759}"/>
    <dgm:cxn modelId="{5973D106-9972-425F-BDA9-53D1294E188F}" srcId="{2BC181F7-E9BF-4814-A905-3F9DFD46FAD5}" destId="{98D6ED82-36A0-4534-AF33-84495F1C87BE}" srcOrd="0" destOrd="0" parTransId="{C6C27DC3-F029-49B6-A93C-ECF4A414D1F3}" sibTransId="{B0B0BAAD-ECA3-44EF-B8CE-B88F75FE8998}"/>
    <dgm:cxn modelId="{EDDFA16B-B9C9-4C26-8584-F6D947FF0BE0}" type="presOf" srcId="{EF5FB032-C635-4883-BEF7-9D7C0A0C5CE7}" destId="{53420F3D-5C6C-4620-924C-55F43D1B529C}" srcOrd="0" destOrd="0" presId="urn:microsoft.com/office/officeart/2005/8/layout/process4"/>
    <dgm:cxn modelId="{384CB08D-0853-45BC-B0E0-59A555E05E1A}" srcId="{2BC181F7-E9BF-4814-A905-3F9DFD46FAD5}" destId="{09651E3C-A4CC-4D1B-9AE4-4BA75C6C4BB3}" srcOrd="4" destOrd="0" parTransId="{F065F982-31FE-436C-A900-A910D1DDAC69}" sibTransId="{4D13FBC1-F16E-4B26-A2DA-BD360152F596}"/>
    <dgm:cxn modelId="{C4B4A4E3-C257-48BB-BE56-99FED96C0731}" srcId="{2BC181F7-E9BF-4814-A905-3F9DFD46FAD5}" destId="{5F0CBD5A-A5C9-48B8-A766-3FA78CC9B2AC}" srcOrd="1" destOrd="0" parTransId="{13491BC8-1CBC-43E5-B5E2-F6165B60D3E5}" sibTransId="{10B02CD4-8C77-4DEF-9678-35C78E3595D1}"/>
    <dgm:cxn modelId="{BDEBF720-F548-4E5B-AEA5-18B1AA9B4671}" type="presOf" srcId="{5F0CBD5A-A5C9-48B8-A766-3FA78CC9B2AC}" destId="{D2D47017-132E-427D-AB86-FD99AE39FF0E}" srcOrd="0" destOrd="0" presId="urn:microsoft.com/office/officeart/2005/8/layout/process4"/>
    <dgm:cxn modelId="{7B82AC89-6CBC-47E0-94D7-94D8E94CE7E4}" type="presParOf" srcId="{6A7AE285-E110-42FE-9E82-0A51CD563236}" destId="{B08A4ACD-6382-468E-B63D-1CE133E7444C}" srcOrd="0" destOrd="0" presId="urn:microsoft.com/office/officeart/2005/8/layout/process4"/>
    <dgm:cxn modelId="{54064075-7433-4186-95A2-1C6DDD021472}" type="presParOf" srcId="{B08A4ACD-6382-468E-B63D-1CE133E7444C}" destId="{4E6FF972-13F5-4278-98E8-F213F2C06759}" srcOrd="0" destOrd="0" presId="urn:microsoft.com/office/officeart/2005/8/layout/process4"/>
    <dgm:cxn modelId="{D634ECED-C7E3-45B1-BD94-1BAB3D23FCD0}" type="presParOf" srcId="{6A7AE285-E110-42FE-9E82-0A51CD563236}" destId="{DBE5ED0A-8BFD-4799-BD62-12309E0D6842}" srcOrd="1" destOrd="0" presId="urn:microsoft.com/office/officeart/2005/8/layout/process4"/>
    <dgm:cxn modelId="{00161BB1-EA32-45A9-8593-A5FA946A4588}" type="presParOf" srcId="{6A7AE285-E110-42FE-9E82-0A51CD563236}" destId="{1395155E-C7D2-4272-8821-9F912426DFA8}" srcOrd="2" destOrd="0" presId="urn:microsoft.com/office/officeart/2005/8/layout/process4"/>
    <dgm:cxn modelId="{26FAD88E-8318-4459-AC68-E7E4513AEFA8}" type="presParOf" srcId="{1395155E-C7D2-4272-8821-9F912426DFA8}" destId="{53420F3D-5C6C-4620-924C-55F43D1B529C}" srcOrd="0" destOrd="0" presId="urn:microsoft.com/office/officeart/2005/8/layout/process4"/>
    <dgm:cxn modelId="{1590E36F-DCB9-499C-8B03-9EC00A62F2E0}" type="presParOf" srcId="{6A7AE285-E110-42FE-9E82-0A51CD563236}" destId="{979D8348-1DA8-4AF6-83A1-A086FE49C3C2}" srcOrd="3" destOrd="0" presId="urn:microsoft.com/office/officeart/2005/8/layout/process4"/>
    <dgm:cxn modelId="{653375D7-F652-449E-A483-8E02E0061B3E}" type="presParOf" srcId="{6A7AE285-E110-42FE-9E82-0A51CD563236}" destId="{39EFF3D0-F0B4-4E2C-8D95-BB4263A8A87E}" srcOrd="4" destOrd="0" presId="urn:microsoft.com/office/officeart/2005/8/layout/process4"/>
    <dgm:cxn modelId="{217F4756-2AC1-4581-8C37-3BAF5CC60B36}" type="presParOf" srcId="{39EFF3D0-F0B4-4E2C-8D95-BB4263A8A87E}" destId="{38B601DD-4F63-4F5E-BD38-74A006EC9389}" srcOrd="0" destOrd="0" presId="urn:microsoft.com/office/officeart/2005/8/layout/process4"/>
    <dgm:cxn modelId="{BD330247-BE77-42E1-8E95-9E5334EF98B4}" type="presParOf" srcId="{6A7AE285-E110-42FE-9E82-0A51CD563236}" destId="{E8823E7C-2A52-48B9-8590-1171091E2440}" srcOrd="5" destOrd="0" presId="urn:microsoft.com/office/officeart/2005/8/layout/process4"/>
    <dgm:cxn modelId="{17ECF483-654E-4FA9-A809-25B310379A31}" type="presParOf" srcId="{6A7AE285-E110-42FE-9E82-0A51CD563236}" destId="{67429119-4A7F-453C-A076-58526B778581}" srcOrd="6" destOrd="0" presId="urn:microsoft.com/office/officeart/2005/8/layout/process4"/>
    <dgm:cxn modelId="{DE59E7AB-07FA-44A2-8260-088F5FD5481B}" type="presParOf" srcId="{67429119-4A7F-453C-A076-58526B778581}" destId="{D2D47017-132E-427D-AB86-FD99AE39FF0E}" srcOrd="0" destOrd="0" presId="urn:microsoft.com/office/officeart/2005/8/layout/process4"/>
    <dgm:cxn modelId="{A092F599-19C5-48AF-AAE7-2D75496C8235}" type="presParOf" srcId="{6A7AE285-E110-42FE-9E82-0A51CD563236}" destId="{6ADFBDFD-A35F-4187-9673-072C87CB1CFC}" srcOrd="7" destOrd="0" presId="urn:microsoft.com/office/officeart/2005/8/layout/process4"/>
    <dgm:cxn modelId="{EB88DB94-1E5F-4316-B899-501F02015C5C}" type="presParOf" srcId="{6A7AE285-E110-42FE-9E82-0A51CD563236}" destId="{0AC6E0CA-2CB4-4ECD-B76E-7AA9C17994F3}" srcOrd="8" destOrd="0" presId="urn:microsoft.com/office/officeart/2005/8/layout/process4"/>
    <dgm:cxn modelId="{4C13CDAC-F4B7-44FD-87CA-6011983AF8C3}" type="presParOf" srcId="{0AC6E0CA-2CB4-4ECD-B76E-7AA9C17994F3}" destId="{E29B1678-54F5-4219-9A7C-67F134E99E8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19AE00-EB5C-43FF-83A5-A3E73D5AF125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8981EE-C280-450B-9C3F-4715CD436E1C}">
      <dgm:prSet custT="1"/>
      <dgm:spPr>
        <a:solidFill>
          <a:srgbClr val="A25491"/>
        </a:solidFill>
      </dgm:spPr>
      <dgm:t>
        <a:bodyPr/>
        <a:lstStyle/>
        <a:p>
          <a:pPr algn="ctr" rtl="0"/>
          <a:r>
            <a:rPr lang="es-MX" sz="3200" dirty="0" smtClean="0">
              <a:latin typeface="Bahnschrift SemiBold SemiConden" panose="020B0502040204020203" pitchFamily="34" charset="0"/>
            </a:rPr>
            <a:t>RETOS 2024</a:t>
          </a:r>
          <a:endParaRPr lang="es-MX" sz="3200" dirty="0">
            <a:latin typeface="Bahnschrift SemiBold SemiConden" panose="020B0502040204020203" pitchFamily="34" charset="0"/>
          </a:endParaRPr>
        </a:p>
      </dgm:t>
    </dgm:pt>
    <dgm:pt modelId="{E8F43965-9889-4308-B7AD-FAB4D782A055}" type="parTrans" cxnId="{67B07105-A0E3-4474-839B-CFA3389C7346}">
      <dgm:prSet/>
      <dgm:spPr/>
      <dgm:t>
        <a:bodyPr/>
        <a:lstStyle/>
        <a:p>
          <a:pPr algn="ctr"/>
          <a:endParaRPr lang="es-ES" sz="3200">
            <a:latin typeface="Bahnschrift SemiBold SemiConden" panose="020B0502040204020203" pitchFamily="34" charset="0"/>
          </a:endParaRPr>
        </a:p>
      </dgm:t>
    </dgm:pt>
    <dgm:pt modelId="{E55980A3-3C5E-4C80-B37A-998C396AFE43}" type="sibTrans" cxnId="{67B07105-A0E3-4474-839B-CFA3389C7346}">
      <dgm:prSet/>
      <dgm:spPr/>
      <dgm:t>
        <a:bodyPr/>
        <a:lstStyle/>
        <a:p>
          <a:pPr algn="ctr"/>
          <a:endParaRPr lang="es-ES" sz="3200">
            <a:latin typeface="Bahnschrift SemiBold SemiConden" panose="020B0502040204020203" pitchFamily="34" charset="0"/>
          </a:endParaRPr>
        </a:p>
      </dgm:t>
    </dgm:pt>
    <dgm:pt modelId="{62B28D14-E89F-4C8A-AA33-FCD90F799D62}" type="pres">
      <dgm:prSet presAssocID="{9019AE00-EB5C-43FF-83A5-A3E73D5AF1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EFD0CF5-165A-422E-BE99-DA1B3DD01265}" type="pres">
      <dgm:prSet presAssocID="{4C8981EE-C280-450B-9C3F-4715CD436E1C}" presName="parentText" presStyleLbl="node1" presStyleIdx="0" presStyleCnt="1" custLinFactNeighborY="18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120201-1FF3-4386-BEF2-B7B33D8F2201}" type="presOf" srcId="{4C8981EE-C280-450B-9C3F-4715CD436E1C}" destId="{9EFD0CF5-165A-422E-BE99-DA1B3DD01265}" srcOrd="0" destOrd="0" presId="urn:microsoft.com/office/officeart/2005/8/layout/vList2"/>
    <dgm:cxn modelId="{67B07105-A0E3-4474-839B-CFA3389C7346}" srcId="{9019AE00-EB5C-43FF-83A5-A3E73D5AF125}" destId="{4C8981EE-C280-450B-9C3F-4715CD436E1C}" srcOrd="0" destOrd="0" parTransId="{E8F43965-9889-4308-B7AD-FAB4D782A055}" sibTransId="{E55980A3-3C5E-4C80-B37A-998C396AFE43}"/>
    <dgm:cxn modelId="{4C5FF13F-BA1F-4105-B9FB-398F0AD63519}" type="presOf" srcId="{9019AE00-EB5C-43FF-83A5-A3E73D5AF125}" destId="{62B28D14-E89F-4C8A-AA33-FCD90F799D62}" srcOrd="0" destOrd="0" presId="urn:microsoft.com/office/officeart/2005/8/layout/vList2"/>
    <dgm:cxn modelId="{F778F84D-7E5A-44B4-B270-3DB52F4A496C}" type="presParOf" srcId="{62B28D14-E89F-4C8A-AA33-FCD90F799D62}" destId="{9EFD0CF5-165A-422E-BE99-DA1B3DD01265}" srcOrd="0" destOrd="0" presId="urn:microsoft.com/office/officeart/2005/8/layout/vList2"/>
  </dgm:cxnLst>
  <dgm:bg>
    <a:solidFill>
      <a:srgbClr val="A25491"/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AA778-7376-4272-B176-87E615A82BD1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962E34-16E8-4929-A6A3-746FC7D75114}">
      <dgm:prSet custT="1"/>
      <dgm:spPr>
        <a:solidFill>
          <a:srgbClr val="A25491"/>
        </a:solidFill>
      </dgm:spPr>
      <dgm:t>
        <a:bodyPr/>
        <a:lstStyle/>
        <a:p>
          <a:pPr algn="l" rtl="0"/>
          <a:r>
            <a:rPr lang="es-MX" sz="1800" b="1" dirty="0" smtClean="0"/>
            <a:t>MECANISMO DE COORDINACION</a:t>
          </a:r>
          <a:endParaRPr lang="es-MX" sz="1800" dirty="0"/>
        </a:p>
      </dgm:t>
    </dgm:pt>
    <dgm:pt modelId="{F8BC1037-E10C-46F6-BCA7-351E4697910E}" type="parTrans" cxnId="{54C8E58B-5563-490C-9D8B-806D08257D48}">
      <dgm:prSet/>
      <dgm:spPr/>
      <dgm:t>
        <a:bodyPr/>
        <a:lstStyle/>
        <a:p>
          <a:endParaRPr lang="es-ES"/>
        </a:p>
      </dgm:t>
    </dgm:pt>
    <dgm:pt modelId="{6E5FEE16-3B1A-458F-9FFA-3CCAA7C481CC}" type="sibTrans" cxnId="{54C8E58B-5563-490C-9D8B-806D08257D48}">
      <dgm:prSet/>
      <dgm:spPr/>
      <dgm:t>
        <a:bodyPr/>
        <a:lstStyle/>
        <a:p>
          <a:endParaRPr lang="es-ES"/>
        </a:p>
      </dgm:t>
    </dgm:pt>
    <dgm:pt modelId="{2458F55A-4BD6-4FB7-B010-E3FC1F41C5ED}">
      <dgm:prSet custT="1"/>
      <dgm:spPr/>
      <dgm:t>
        <a:bodyPr/>
        <a:lstStyle/>
        <a:p>
          <a:pPr algn="just" rtl="0"/>
          <a:r>
            <a:rPr lang="es-ES" sz="1600" dirty="0" smtClean="0"/>
            <a:t>La implementación del Programa de Prevención del Embarazo Infantil y Adolescente del Estado de Michoacán tendrá como principios el trabajo coordinado, interinstitucional, el enfoque de derechos y humanos y la perspectiva de género; misma que estará a cargo del grupo de trabajo estatal denominado Grupo Estatal para la Prevención del Embarazo en Adolescentes, GEPEA desde donde se establecerán los mecanismos de coordinación y comunicación para su ejecución, seguimiento y evaluación. </a:t>
          </a:r>
          <a:endParaRPr lang="es-MX" sz="1600" dirty="0"/>
        </a:p>
      </dgm:t>
    </dgm:pt>
    <dgm:pt modelId="{75FE6BFD-AFCB-4D29-BC8C-05439DD20A61}" type="parTrans" cxnId="{6A82A1A8-82E1-443E-A7B3-31978D1C34A0}">
      <dgm:prSet/>
      <dgm:spPr/>
      <dgm:t>
        <a:bodyPr/>
        <a:lstStyle/>
        <a:p>
          <a:endParaRPr lang="es-ES"/>
        </a:p>
      </dgm:t>
    </dgm:pt>
    <dgm:pt modelId="{34AEC8BE-889A-4D64-94A0-EE145B7F5033}" type="sibTrans" cxnId="{6A82A1A8-82E1-443E-A7B3-31978D1C34A0}">
      <dgm:prSet/>
      <dgm:spPr/>
      <dgm:t>
        <a:bodyPr/>
        <a:lstStyle/>
        <a:p>
          <a:endParaRPr lang="es-ES"/>
        </a:p>
      </dgm:t>
    </dgm:pt>
    <dgm:pt modelId="{C897D456-73C3-4E3C-85B6-1835E7DDDBAB}">
      <dgm:prSet custT="1"/>
      <dgm:spPr>
        <a:solidFill>
          <a:srgbClr val="A25491"/>
        </a:solidFill>
      </dgm:spPr>
      <dgm:t>
        <a:bodyPr/>
        <a:lstStyle/>
        <a:p>
          <a:pPr algn="just" rtl="0"/>
          <a:r>
            <a:rPr lang="es-MX" sz="1600" dirty="0" smtClean="0"/>
            <a:t>De acuerdo al  </a:t>
          </a:r>
          <a:r>
            <a:rPr lang="es-MX" sz="1600" b="1" dirty="0" smtClean="0"/>
            <a:t>componente 2 del ENAPEA</a:t>
          </a:r>
          <a:r>
            <a:rPr lang="es-MX" sz="1600" dirty="0" smtClean="0"/>
            <a:t>,  diseña talleres para formar, capacitar y concientizar a los adolescentes y jóvenes como multiplicadores de información sexual y reproductiva, con la finalidad de poder reducir el embarazo en adolescentes y las enfermedades de transmisión sexual.</a:t>
          </a:r>
          <a:endParaRPr lang="es-MX" sz="1600" dirty="0"/>
        </a:p>
      </dgm:t>
    </dgm:pt>
    <dgm:pt modelId="{A2D0C656-7F35-42D0-A8B0-4C29220C14DA}" type="parTrans" cxnId="{635D5BF2-05B7-4339-A5E4-6E5268C18106}">
      <dgm:prSet/>
      <dgm:spPr/>
      <dgm:t>
        <a:bodyPr/>
        <a:lstStyle/>
        <a:p>
          <a:endParaRPr lang="es-ES"/>
        </a:p>
      </dgm:t>
    </dgm:pt>
    <dgm:pt modelId="{D63CFB51-8CE3-47DD-865D-D80D0FB31B7B}" type="sibTrans" cxnId="{635D5BF2-05B7-4339-A5E4-6E5268C18106}">
      <dgm:prSet/>
      <dgm:spPr/>
      <dgm:t>
        <a:bodyPr/>
        <a:lstStyle/>
        <a:p>
          <a:endParaRPr lang="es-ES"/>
        </a:p>
      </dgm:t>
    </dgm:pt>
    <dgm:pt modelId="{1A3DBA11-3206-4C7E-B192-BB85B1A75E40}" type="pres">
      <dgm:prSet presAssocID="{8FFAA778-7376-4272-B176-87E615A82BD1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9A15C3-2C3C-4319-B2AD-659B86F0A633}" type="pres">
      <dgm:prSet presAssocID="{8FFAA778-7376-4272-B176-87E615A82BD1}" presName="dummyMaxCanvas" presStyleCnt="0">
        <dgm:presLayoutVars/>
      </dgm:prSet>
      <dgm:spPr/>
    </dgm:pt>
    <dgm:pt modelId="{741CAE7B-3E75-44CA-A723-E97AE5A1E21B}" type="pres">
      <dgm:prSet presAssocID="{8FFAA778-7376-4272-B176-87E615A82BD1}" presName="ThreeNodes_1" presStyleLbl="node1" presStyleIdx="0" presStyleCnt="3" custScaleX="81069" custScaleY="78188" custLinFactNeighborX="-2618" custLinFactNeighborY="-44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1EB730-9CD2-4025-BC97-A5C7622F4F69}" type="pres">
      <dgm:prSet presAssocID="{8FFAA778-7376-4272-B176-87E615A82BD1}" presName="ThreeNodes_2" presStyleLbl="node1" presStyleIdx="1" presStyleCnt="3" custScaleX="105145" custScaleY="135229" custLinFactNeighborX="-2926" custLinFactNeighborY="-7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126746-10DF-4FD4-AB09-0A8F55E50018}" type="pres">
      <dgm:prSet presAssocID="{8FFAA778-7376-4272-B176-87E615A82BD1}" presName="ThreeNodes_3" presStyleLbl="node1" presStyleIdx="2" presStyleCnt="3" custScaleX="112349" custLinFactNeighborX="2516" custLinFactNeighborY="20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DC5F01-FCA4-4584-9C12-F1BB567157EA}" type="pres">
      <dgm:prSet presAssocID="{8FFAA778-7376-4272-B176-87E615A82BD1}" presName="ThreeConn_1-2" presStyleLbl="fgAccFollowNode1" presStyleIdx="0" presStyleCnt="2" custLinFactNeighborX="-66139" custLinFactNeighborY="-678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ED257-1486-4682-A53D-8D11E92A6882}" type="pres">
      <dgm:prSet presAssocID="{8FFAA778-7376-4272-B176-87E615A82BD1}" presName="ThreeConn_2-3" presStyleLbl="fgAccFollowNode1" presStyleIdx="1" presStyleCnt="2" custLinFactNeighborX="-79815" custLinFactNeighborY="-142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3C8E6A-0C0F-4415-A5FD-4A4F3434FBDA}" type="pres">
      <dgm:prSet presAssocID="{8FFAA778-7376-4272-B176-87E615A82BD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EC3FED-9CF0-4E05-A11B-A04B15EAD24D}" type="pres">
      <dgm:prSet presAssocID="{8FFAA778-7376-4272-B176-87E615A82BD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BF0A89-EE3E-4442-B68E-4ACAC3B16E82}" type="pres">
      <dgm:prSet presAssocID="{8FFAA778-7376-4272-B176-87E615A82BD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470E4F-ABFA-4DCB-8F6C-6976359F06F8}" type="presOf" srcId="{6E5FEE16-3B1A-458F-9FFA-3CCAA7C481CC}" destId="{26DC5F01-FCA4-4584-9C12-F1BB567157EA}" srcOrd="0" destOrd="0" presId="urn:microsoft.com/office/officeart/2005/8/layout/vProcess5"/>
    <dgm:cxn modelId="{86DF2C18-1B04-40A4-B229-B71C2094AFF8}" type="presOf" srcId="{34AEC8BE-889A-4D64-94A0-EE145B7F5033}" destId="{C2BED257-1486-4682-A53D-8D11E92A6882}" srcOrd="0" destOrd="0" presId="urn:microsoft.com/office/officeart/2005/8/layout/vProcess5"/>
    <dgm:cxn modelId="{C2CD1DCF-446F-40F2-BCA3-DE7F4B9D031B}" type="presOf" srcId="{EE962E34-16E8-4929-A6A3-746FC7D75114}" destId="{741CAE7B-3E75-44CA-A723-E97AE5A1E21B}" srcOrd="0" destOrd="0" presId="urn:microsoft.com/office/officeart/2005/8/layout/vProcess5"/>
    <dgm:cxn modelId="{AF1FDFC5-9108-415D-A8C7-B48B50A75627}" type="presOf" srcId="{C897D456-73C3-4E3C-85B6-1835E7DDDBAB}" destId="{C1126746-10DF-4FD4-AB09-0A8F55E50018}" srcOrd="0" destOrd="0" presId="urn:microsoft.com/office/officeart/2005/8/layout/vProcess5"/>
    <dgm:cxn modelId="{DA7ACB08-13DD-4618-AC6D-E3B60230859F}" type="presOf" srcId="{8FFAA778-7376-4272-B176-87E615A82BD1}" destId="{1A3DBA11-3206-4C7E-B192-BB85B1A75E40}" srcOrd="0" destOrd="0" presId="urn:microsoft.com/office/officeart/2005/8/layout/vProcess5"/>
    <dgm:cxn modelId="{54C8E58B-5563-490C-9D8B-806D08257D48}" srcId="{8FFAA778-7376-4272-B176-87E615A82BD1}" destId="{EE962E34-16E8-4929-A6A3-746FC7D75114}" srcOrd="0" destOrd="0" parTransId="{F8BC1037-E10C-46F6-BCA7-351E4697910E}" sibTransId="{6E5FEE16-3B1A-458F-9FFA-3CCAA7C481CC}"/>
    <dgm:cxn modelId="{635D5BF2-05B7-4339-A5E4-6E5268C18106}" srcId="{8FFAA778-7376-4272-B176-87E615A82BD1}" destId="{C897D456-73C3-4E3C-85B6-1835E7DDDBAB}" srcOrd="2" destOrd="0" parTransId="{A2D0C656-7F35-42D0-A8B0-4C29220C14DA}" sibTransId="{D63CFB51-8CE3-47DD-865D-D80D0FB31B7B}"/>
    <dgm:cxn modelId="{91AC49DC-21A1-437D-866B-7C311544A78D}" type="presOf" srcId="{2458F55A-4BD6-4FB7-B010-E3FC1F41C5ED}" destId="{FFEC3FED-9CF0-4E05-A11B-A04B15EAD24D}" srcOrd="1" destOrd="0" presId="urn:microsoft.com/office/officeart/2005/8/layout/vProcess5"/>
    <dgm:cxn modelId="{6A82A1A8-82E1-443E-A7B3-31978D1C34A0}" srcId="{8FFAA778-7376-4272-B176-87E615A82BD1}" destId="{2458F55A-4BD6-4FB7-B010-E3FC1F41C5ED}" srcOrd="1" destOrd="0" parTransId="{75FE6BFD-AFCB-4D29-BC8C-05439DD20A61}" sibTransId="{34AEC8BE-889A-4D64-94A0-EE145B7F5033}"/>
    <dgm:cxn modelId="{8F68E668-57E9-4B91-A84D-2F118EAF4976}" type="presOf" srcId="{EE962E34-16E8-4929-A6A3-746FC7D75114}" destId="{3A3C8E6A-0C0F-4415-A5FD-4A4F3434FBDA}" srcOrd="1" destOrd="0" presId="urn:microsoft.com/office/officeart/2005/8/layout/vProcess5"/>
    <dgm:cxn modelId="{3EBFB355-6F87-4DB6-A51C-422ED503C378}" type="presOf" srcId="{C897D456-73C3-4E3C-85B6-1835E7DDDBAB}" destId="{7FBF0A89-EE3E-4442-B68E-4ACAC3B16E82}" srcOrd="1" destOrd="0" presId="urn:microsoft.com/office/officeart/2005/8/layout/vProcess5"/>
    <dgm:cxn modelId="{C2E58E64-A8A1-48B7-A660-A93BBE016E5B}" type="presOf" srcId="{2458F55A-4BD6-4FB7-B010-E3FC1F41C5ED}" destId="{551EB730-9CD2-4025-BC97-A5C7622F4F69}" srcOrd="0" destOrd="0" presId="urn:microsoft.com/office/officeart/2005/8/layout/vProcess5"/>
    <dgm:cxn modelId="{F9921677-8DA5-45D5-9C93-CF851CB08FAB}" type="presParOf" srcId="{1A3DBA11-3206-4C7E-B192-BB85B1A75E40}" destId="{4D9A15C3-2C3C-4319-B2AD-659B86F0A633}" srcOrd="0" destOrd="0" presId="urn:microsoft.com/office/officeart/2005/8/layout/vProcess5"/>
    <dgm:cxn modelId="{4D8395D7-0A87-441D-9193-D765B0C19C16}" type="presParOf" srcId="{1A3DBA11-3206-4C7E-B192-BB85B1A75E40}" destId="{741CAE7B-3E75-44CA-A723-E97AE5A1E21B}" srcOrd="1" destOrd="0" presId="urn:microsoft.com/office/officeart/2005/8/layout/vProcess5"/>
    <dgm:cxn modelId="{8BE066C3-CA8D-4DBE-833F-02F703AE8108}" type="presParOf" srcId="{1A3DBA11-3206-4C7E-B192-BB85B1A75E40}" destId="{551EB730-9CD2-4025-BC97-A5C7622F4F69}" srcOrd="2" destOrd="0" presId="urn:microsoft.com/office/officeart/2005/8/layout/vProcess5"/>
    <dgm:cxn modelId="{A991E36D-EA9A-4879-BF82-BA6788EFAB4F}" type="presParOf" srcId="{1A3DBA11-3206-4C7E-B192-BB85B1A75E40}" destId="{C1126746-10DF-4FD4-AB09-0A8F55E50018}" srcOrd="3" destOrd="0" presId="urn:microsoft.com/office/officeart/2005/8/layout/vProcess5"/>
    <dgm:cxn modelId="{B6E448B4-EEEF-4AE6-A45A-ED37FEEA007B}" type="presParOf" srcId="{1A3DBA11-3206-4C7E-B192-BB85B1A75E40}" destId="{26DC5F01-FCA4-4584-9C12-F1BB567157EA}" srcOrd="4" destOrd="0" presId="urn:microsoft.com/office/officeart/2005/8/layout/vProcess5"/>
    <dgm:cxn modelId="{F3FA3256-3139-48AB-8CCD-504099689F72}" type="presParOf" srcId="{1A3DBA11-3206-4C7E-B192-BB85B1A75E40}" destId="{C2BED257-1486-4682-A53D-8D11E92A6882}" srcOrd="5" destOrd="0" presId="urn:microsoft.com/office/officeart/2005/8/layout/vProcess5"/>
    <dgm:cxn modelId="{CED09F87-4BBF-4BEF-B371-12E521074DB6}" type="presParOf" srcId="{1A3DBA11-3206-4C7E-B192-BB85B1A75E40}" destId="{3A3C8E6A-0C0F-4415-A5FD-4A4F3434FBDA}" srcOrd="6" destOrd="0" presId="urn:microsoft.com/office/officeart/2005/8/layout/vProcess5"/>
    <dgm:cxn modelId="{7FA65981-A675-45C9-AC8D-FB6F2CD0BC03}" type="presParOf" srcId="{1A3DBA11-3206-4C7E-B192-BB85B1A75E40}" destId="{FFEC3FED-9CF0-4E05-A11B-A04B15EAD24D}" srcOrd="7" destOrd="0" presId="urn:microsoft.com/office/officeart/2005/8/layout/vProcess5"/>
    <dgm:cxn modelId="{E6729ED0-EBCB-464A-8BFB-3A688ECBBB26}" type="presParOf" srcId="{1A3DBA11-3206-4C7E-B192-BB85B1A75E40}" destId="{7FBF0A89-EE3E-4442-B68E-4ACAC3B16E8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1B7063-A390-44A5-9A69-A9E01B43E68A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804310-558E-4413-8DF7-94BACE505FD6}">
      <dgm:prSet phldrT="[Texto]"/>
      <dgm:spPr>
        <a:solidFill>
          <a:srgbClr val="A25491"/>
        </a:solidFill>
      </dgm:spPr>
      <dgm:t>
        <a:bodyPr/>
        <a:lstStyle/>
        <a:p>
          <a:r>
            <a:rPr lang="es-ES" b="1" cap="none" spc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VILLAS DEL PEDREGAL</a:t>
          </a:r>
          <a:endParaRPr lang="es-E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32DD965-2F3C-4FC0-A49F-57DDF65F4760}" type="parTrans" cxnId="{09361F48-E29A-432E-BCB9-B05C9292D84B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E447444-64E2-40A0-AD8D-A3AE8A170D98}" type="sibTrans" cxnId="{09361F48-E29A-432E-BCB9-B05C9292D84B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4FB078B4-C6BF-4B2D-91F2-8DD982AB348C}">
      <dgm:prSet phldrT="[Texto]"/>
      <dgm:spPr/>
      <dgm:t>
        <a:bodyPr/>
        <a:lstStyle/>
        <a:p>
          <a:r>
            <a:rPr lang="es-ES" b="1" cap="none" spc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JESUS DEL MONTE</a:t>
          </a:r>
          <a:endParaRPr lang="es-E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2AE58117-4AEE-4179-A272-08F8E4031C31}" type="parTrans" cxnId="{C2C3E6D0-15E8-43FE-8C7C-98A6DA383295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A1294E64-5643-4AB5-B575-9C926DAAE81B}" type="sibTrans" cxnId="{C2C3E6D0-15E8-43FE-8C7C-98A6DA383295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DB04E91B-CE00-4B5E-8890-5038F091AEFD}" type="pres">
      <dgm:prSet presAssocID="{3B1B7063-A390-44A5-9A69-A9E01B43E6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F292C46-AF6B-4F64-83D7-CC33F03BC655}" type="pres">
      <dgm:prSet presAssocID="{3B1B7063-A390-44A5-9A69-A9E01B43E68A}" presName="Name1" presStyleCnt="0"/>
      <dgm:spPr/>
      <dgm:t>
        <a:bodyPr/>
        <a:lstStyle/>
        <a:p>
          <a:endParaRPr lang="es-ES"/>
        </a:p>
      </dgm:t>
    </dgm:pt>
    <dgm:pt modelId="{B2C0C814-FBE2-4058-84CB-EC4B7E2FFBDD}" type="pres">
      <dgm:prSet presAssocID="{3B1B7063-A390-44A5-9A69-A9E01B43E68A}" presName="cycle" presStyleCnt="0"/>
      <dgm:spPr/>
      <dgm:t>
        <a:bodyPr/>
        <a:lstStyle/>
        <a:p>
          <a:endParaRPr lang="es-ES"/>
        </a:p>
      </dgm:t>
    </dgm:pt>
    <dgm:pt modelId="{CBC0F8BE-4185-4EA1-B9A8-A42147328229}" type="pres">
      <dgm:prSet presAssocID="{3B1B7063-A390-44A5-9A69-A9E01B43E68A}" presName="srcNode" presStyleLbl="node1" presStyleIdx="0" presStyleCnt="2"/>
      <dgm:spPr/>
      <dgm:t>
        <a:bodyPr/>
        <a:lstStyle/>
        <a:p>
          <a:endParaRPr lang="es-ES"/>
        </a:p>
      </dgm:t>
    </dgm:pt>
    <dgm:pt modelId="{EA1B8472-5E7D-4D9B-814E-E18327770229}" type="pres">
      <dgm:prSet presAssocID="{3B1B7063-A390-44A5-9A69-A9E01B43E68A}" presName="conn" presStyleLbl="parChTrans1D2" presStyleIdx="0" presStyleCnt="1"/>
      <dgm:spPr/>
      <dgm:t>
        <a:bodyPr/>
        <a:lstStyle/>
        <a:p>
          <a:endParaRPr lang="es-ES"/>
        </a:p>
      </dgm:t>
    </dgm:pt>
    <dgm:pt modelId="{2F1FFD99-877F-4134-AE20-51F8E4324AAB}" type="pres">
      <dgm:prSet presAssocID="{3B1B7063-A390-44A5-9A69-A9E01B43E68A}" presName="extraNode" presStyleLbl="node1" presStyleIdx="0" presStyleCnt="2"/>
      <dgm:spPr/>
      <dgm:t>
        <a:bodyPr/>
        <a:lstStyle/>
        <a:p>
          <a:endParaRPr lang="es-ES"/>
        </a:p>
      </dgm:t>
    </dgm:pt>
    <dgm:pt modelId="{2138B9DD-263B-4065-9AA8-AFE562A9705A}" type="pres">
      <dgm:prSet presAssocID="{3B1B7063-A390-44A5-9A69-A9E01B43E68A}" presName="dstNode" presStyleLbl="node1" presStyleIdx="0" presStyleCnt="2"/>
      <dgm:spPr/>
      <dgm:t>
        <a:bodyPr/>
        <a:lstStyle/>
        <a:p>
          <a:endParaRPr lang="es-ES"/>
        </a:p>
      </dgm:t>
    </dgm:pt>
    <dgm:pt modelId="{756373B3-E0AD-46EF-82E8-A1397715367D}" type="pres">
      <dgm:prSet presAssocID="{74804310-558E-4413-8DF7-94BACE505FD6}" presName="text_1" presStyleLbl="node1" presStyleIdx="0" presStyleCnt="2" custScaleX="85924" custScaleY="774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BB794-4971-4435-9F87-7EC213EB56D3}" type="pres">
      <dgm:prSet presAssocID="{74804310-558E-4413-8DF7-94BACE505FD6}" presName="accent_1" presStyleCnt="0"/>
      <dgm:spPr/>
      <dgm:t>
        <a:bodyPr/>
        <a:lstStyle/>
        <a:p>
          <a:endParaRPr lang="es-ES"/>
        </a:p>
      </dgm:t>
    </dgm:pt>
    <dgm:pt modelId="{2BECC18B-1E48-44D8-8BBA-FB1FEA857D89}" type="pres">
      <dgm:prSet presAssocID="{74804310-558E-4413-8DF7-94BACE505FD6}" presName="accentRepeatNode" presStyleLbl="solidFgAcc1" presStyleIdx="0" presStyleCnt="2" custScaleX="121133" custScaleY="120591" custLinFactNeighborX="-8525" custLinFactNeighborY="0"/>
      <dgm:spPr/>
      <dgm:t>
        <a:bodyPr/>
        <a:lstStyle/>
        <a:p>
          <a:endParaRPr lang="es-ES"/>
        </a:p>
      </dgm:t>
    </dgm:pt>
    <dgm:pt modelId="{697E39ED-BE2E-4417-B23E-359C0683183C}" type="pres">
      <dgm:prSet presAssocID="{4FB078B4-C6BF-4B2D-91F2-8DD982AB348C}" presName="text_2" presStyleLbl="node1" presStyleIdx="1" presStyleCnt="2" custScaleX="90555" custScaleY="765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38A463-654A-434D-966E-10D2646B608E}" type="pres">
      <dgm:prSet presAssocID="{4FB078B4-C6BF-4B2D-91F2-8DD982AB348C}" presName="accent_2" presStyleCnt="0"/>
      <dgm:spPr/>
      <dgm:t>
        <a:bodyPr/>
        <a:lstStyle/>
        <a:p>
          <a:endParaRPr lang="es-ES"/>
        </a:p>
      </dgm:t>
    </dgm:pt>
    <dgm:pt modelId="{54CFA70E-347C-4B0C-A2F5-31100B1664DC}" type="pres">
      <dgm:prSet presAssocID="{4FB078B4-C6BF-4B2D-91F2-8DD982AB348C}" presName="accentRepeatNode" presStyleLbl="solidFgAcc1" presStyleIdx="1" presStyleCnt="2" custScaleX="127418" custScaleY="115646"/>
      <dgm:spPr/>
      <dgm:t>
        <a:bodyPr/>
        <a:lstStyle/>
        <a:p>
          <a:endParaRPr lang="es-ES"/>
        </a:p>
      </dgm:t>
    </dgm:pt>
  </dgm:ptLst>
  <dgm:cxnLst>
    <dgm:cxn modelId="{EA443DDD-7338-4FD9-8FA3-6C0F389A1515}" type="presOf" srcId="{4FB078B4-C6BF-4B2D-91F2-8DD982AB348C}" destId="{697E39ED-BE2E-4417-B23E-359C0683183C}" srcOrd="0" destOrd="0" presId="urn:microsoft.com/office/officeart/2008/layout/VerticalCurvedList"/>
    <dgm:cxn modelId="{C2C3E6D0-15E8-43FE-8C7C-98A6DA383295}" srcId="{3B1B7063-A390-44A5-9A69-A9E01B43E68A}" destId="{4FB078B4-C6BF-4B2D-91F2-8DD982AB348C}" srcOrd="1" destOrd="0" parTransId="{2AE58117-4AEE-4179-A272-08F8E4031C31}" sibTransId="{A1294E64-5643-4AB5-B575-9C926DAAE81B}"/>
    <dgm:cxn modelId="{CF5BAA95-146B-403A-9DC1-95D6E4CC0A62}" type="presOf" srcId="{74804310-558E-4413-8DF7-94BACE505FD6}" destId="{756373B3-E0AD-46EF-82E8-A1397715367D}" srcOrd="0" destOrd="0" presId="urn:microsoft.com/office/officeart/2008/layout/VerticalCurvedList"/>
    <dgm:cxn modelId="{09361F48-E29A-432E-BCB9-B05C9292D84B}" srcId="{3B1B7063-A390-44A5-9A69-A9E01B43E68A}" destId="{74804310-558E-4413-8DF7-94BACE505FD6}" srcOrd="0" destOrd="0" parTransId="{132DD965-2F3C-4FC0-A49F-57DDF65F4760}" sibTransId="{7E447444-64E2-40A0-AD8D-A3AE8A170D98}"/>
    <dgm:cxn modelId="{23C84958-2637-4A3A-AD3B-4A2CFABB529E}" type="presOf" srcId="{3B1B7063-A390-44A5-9A69-A9E01B43E68A}" destId="{DB04E91B-CE00-4B5E-8890-5038F091AEFD}" srcOrd="0" destOrd="0" presId="urn:microsoft.com/office/officeart/2008/layout/VerticalCurvedList"/>
    <dgm:cxn modelId="{3B905189-9792-4E00-9F1D-7A9EDFAE9A1F}" type="presOf" srcId="{7E447444-64E2-40A0-AD8D-A3AE8A170D98}" destId="{EA1B8472-5E7D-4D9B-814E-E18327770229}" srcOrd="0" destOrd="0" presId="urn:microsoft.com/office/officeart/2008/layout/VerticalCurvedList"/>
    <dgm:cxn modelId="{D1FDE342-19EC-4A70-A9EA-A8E870A71221}" type="presParOf" srcId="{DB04E91B-CE00-4B5E-8890-5038F091AEFD}" destId="{6F292C46-AF6B-4F64-83D7-CC33F03BC655}" srcOrd="0" destOrd="0" presId="urn:microsoft.com/office/officeart/2008/layout/VerticalCurvedList"/>
    <dgm:cxn modelId="{1AE8DEA3-E2D7-4A0B-AF07-77C3A2871CE0}" type="presParOf" srcId="{6F292C46-AF6B-4F64-83D7-CC33F03BC655}" destId="{B2C0C814-FBE2-4058-84CB-EC4B7E2FFBDD}" srcOrd="0" destOrd="0" presId="urn:microsoft.com/office/officeart/2008/layout/VerticalCurvedList"/>
    <dgm:cxn modelId="{C136987B-035F-491C-A6CB-41743D70611B}" type="presParOf" srcId="{B2C0C814-FBE2-4058-84CB-EC4B7E2FFBDD}" destId="{CBC0F8BE-4185-4EA1-B9A8-A42147328229}" srcOrd="0" destOrd="0" presId="urn:microsoft.com/office/officeart/2008/layout/VerticalCurvedList"/>
    <dgm:cxn modelId="{F7C44EF4-B3EA-44C7-B069-F0EE801A00D2}" type="presParOf" srcId="{B2C0C814-FBE2-4058-84CB-EC4B7E2FFBDD}" destId="{EA1B8472-5E7D-4D9B-814E-E18327770229}" srcOrd="1" destOrd="0" presId="urn:microsoft.com/office/officeart/2008/layout/VerticalCurvedList"/>
    <dgm:cxn modelId="{3BD055E4-F7CA-48A6-8F51-C2A3C9F8DAB8}" type="presParOf" srcId="{B2C0C814-FBE2-4058-84CB-EC4B7E2FFBDD}" destId="{2F1FFD99-877F-4134-AE20-51F8E4324AAB}" srcOrd="2" destOrd="0" presId="urn:microsoft.com/office/officeart/2008/layout/VerticalCurvedList"/>
    <dgm:cxn modelId="{9283B97A-955E-4C30-AFDA-D9B4953FAEB2}" type="presParOf" srcId="{B2C0C814-FBE2-4058-84CB-EC4B7E2FFBDD}" destId="{2138B9DD-263B-4065-9AA8-AFE562A9705A}" srcOrd="3" destOrd="0" presId="urn:microsoft.com/office/officeart/2008/layout/VerticalCurvedList"/>
    <dgm:cxn modelId="{87F3D117-2715-4EE7-9FE9-1D2B5D56C271}" type="presParOf" srcId="{6F292C46-AF6B-4F64-83D7-CC33F03BC655}" destId="{756373B3-E0AD-46EF-82E8-A1397715367D}" srcOrd="1" destOrd="0" presId="urn:microsoft.com/office/officeart/2008/layout/VerticalCurvedList"/>
    <dgm:cxn modelId="{FD6755FD-B375-4A83-9DBF-0A5A30554931}" type="presParOf" srcId="{6F292C46-AF6B-4F64-83D7-CC33F03BC655}" destId="{2B0BB794-4971-4435-9F87-7EC213EB56D3}" srcOrd="2" destOrd="0" presId="urn:microsoft.com/office/officeart/2008/layout/VerticalCurvedList"/>
    <dgm:cxn modelId="{ACDFAF64-4B68-4BC5-9669-27C753E1B208}" type="presParOf" srcId="{2B0BB794-4971-4435-9F87-7EC213EB56D3}" destId="{2BECC18B-1E48-44D8-8BBA-FB1FEA857D89}" srcOrd="0" destOrd="0" presId="urn:microsoft.com/office/officeart/2008/layout/VerticalCurvedList"/>
    <dgm:cxn modelId="{2CE4E413-A6D8-4E7B-A2C0-A013C1CE9650}" type="presParOf" srcId="{6F292C46-AF6B-4F64-83D7-CC33F03BC655}" destId="{697E39ED-BE2E-4417-B23E-359C0683183C}" srcOrd="3" destOrd="0" presId="urn:microsoft.com/office/officeart/2008/layout/VerticalCurvedList"/>
    <dgm:cxn modelId="{CDDAC47F-36DB-4004-8C64-9FA5FC88E5DF}" type="presParOf" srcId="{6F292C46-AF6B-4F64-83D7-CC33F03BC655}" destId="{B538A463-654A-434D-966E-10D2646B608E}" srcOrd="4" destOrd="0" presId="urn:microsoft.com/office/officeart/2008/layout/VerticalCurvedList"/>
    <dgm:cxn modelId="{2137351D-1394-4852-B9C0-AD4AC9A910BC}" type="presParOf" srcId="{B538A463-654A-434D-966E-10D2646B608E}" destId="{54CFA70E-347C-4B0C-A2F5-31100B1664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1B7063-A390-44A5-9A69-A9E01B43E68A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804310-558E-4413-8DF7-94BACE505FD6}">
      <dgm:prSet phldrT="[Texto]"/>
      <dgm:spPr/>
      <dgm:t>
        <a:bodyPr/>
        <a:lstStyle/>
        <a:p>
          <a:pPr algn="l"/>
          <a:r>
            <a:rPr lang="es-ES" b="1" cap="none" spc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TARIMBARO</a:t>
          </a:r>
          <a:endParaRPr lang="es-E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32DD965-2F3C-4FC0-A49F-57DDF65F4760}" type="parTrans" cxnId="{09361F48-E29A-432E-BCB9-B05C9292D84B}">
      <dgm:prSet/>
      <dgm:spPr/>
      <dgm:t>
        <a:bodyPr/>
        <a:lstStyle/>
        <a:p>
          <a:endParaRPr lang="es-ES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E447444-64E2-40A0-AD8D-A3AE8A170D98}" type="sibTrans" cxnId="{09361F48-E29A-432E-BCB9-B05C9292D84B}">
      <dgm:prSet/>
      <dgm:spPr/>
      <dgm:t>
        <a:bodyPr/>
        <a:lstStyle/>
        <a:p>
          <a:endParaRPr lang="es-ES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4FB078B4-C6BF-4B2D-91F2-8DD982AB348C}">
      <dgm:prSet phldrT="[Texto]"/>
      <dgm:spPr/>
      <dgm:t>
        <a:bodyPr/>
        <a:lstStyle/>
        <a:p>
          <a:pPr algn="l"/>
          <a:r>
            <a:rPr lang="es-ES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PEDERNALES</a:t>
          </a:r>
          <a:endParaRPr lang="es-E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2AE58117-4AEE-4179-A272-08F8E4031C31}" type="parTrans" cxnId="{C2C3E6D0-15E8-43FE-8C7C-98A6DA383295}">
      <dgm:prSet/>
      <dgm:spPr/>
      <dgm:t>
        <a:bodyPr/>
        <a:lstStyle/>
        <a:p>
          <a:endParaRPr lang="es-ES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A1294E64-5643-4AB5-B575-9C926DAAE81B}" type="sibTrans" cxnId="{C2C3E6D0-15E8-43FE-8C7C-98A6DA383295}">
      <dgm:prSet/>
      <dgm:spPr/>
      <dgm:t>
        <a:bodyPr/>
        <a:lstStyle/>
        <a:p>
          <a:endParaRPr lang="es-ES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47C6123-0C71-43A9-A5BC-66E0684E7E6F}">
      <dgm:prSet/>
      <dgm:spPr/>
      <dgm:t>
        <a:bodyPr/>
        <a:lstStyle/>
        <a:p>
          <a:pPr algn="l"/>
          <a:r>
            <a:rPr lang="es-ES" dirty="0" smtClean="0">
              <a:ln/>
            </a:rPr>
            <a:t>PARACUARO</a:t>
          </a:r>
          <a:endParaRPr lang="es-ES" dirty="0">
            <a:ln/>
          </a:endParaRPr>
        </a:p>
      </dgm:t>
    </dgm:pt>
    <dgm:pt modelId="{0028D2F1-DBD3-4D59-8F16-C4B1C6FC3B3E}" type="parTrans" cxnId="{87B6425B-A4A2-4289-BF4D-78D9E7EEF804}">
      <dgm:prSet/>
      <dgm:spPr/>
      <dgm:t>
        <a:bodyPr/>
        <a:lstStyle/>
        <a:p>
          <a:endParaRPr lang="es-ES">
            <a:ln>
              <a:noFill/>
            </a:ln>
            <a:solidFill>
              <a:schemeClr val="bg1"/>
            </a:solidFill>
          </a:endParaRPr>
        </a:p>
      </dgm:t>
    </dgm:pt>
    <dgm:pt modelId="{1D48C327-80E5-4D54-929A-E65668D65E35}" type="sibTrans" cxnId="{87B6425B-A4A2-4289-BF4D-78D9E7EEF804}">
      <dgm:prSet/>
      <dgm:spPr/>
      <dgm:t>
        <a:bodyPr/>
        <a:lstStyle/>
        <a:p>
          <a:endParaRPr lang="es-ES">
            <a:ln>
              <a:noFill/>
            </a:ln>
            <a:solidFill>
              <a:schemeClr val="bg1"/>
            </a:solidFill>
          </a:endParaRPr>
        </a:p>
      </dgm:t>
    </dgm:pt>
    <dgm:pt modelId="{DB04E91B-CE00-4B5E-8890-5038F091AEFD}" type="pres">
      <dgm:prSet presAssocID="{3B1B7063-A390-44A5-9A69-A9E01B43E68A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s-ES"/>
        </a:p>
      </dgm:t>
    </dgm:pt>
    <dgm:pt modelId="{6F292C46-AF6B-4F64-83D7-CC33F03BC655}" type="pres">
      <dgm:prSet presAssocID="{3B1B7063-A390-44A5-9A69-A9E01B43E68A}" presName="Name1" presStyleCnt="0"/>
      <dgm:spPr/>
      <dgm:t>
        <a:bodyPr/>
        <a:lstStyle/>
        <a:p>
          <a:endParaRPr lang="es-ES"/>
        </a:p>
      </dgm:t>
    </dgm:pt>
    <dgm:pt modelId="{B2C0C814-FBE2-4058-84CB-EC4B7E2FFBDD}" type="pres">
      <dgm:prSet presAssocID="{3B1B7063-A390-44A5-9A69-A9E01B43E68A}" presName="cycle" presStyleCnt="0"/>
      <dgm:spPr/>
      <dgm:t>
        <a:bodyPr/>
        <a:lstStyle/>
        <a:p>
          <a:endParaRPr lang="es-ES"/>
        </a:p>
      </dgm:t>
    </dgm:pt>
    <dgm:pt modelId="{CBC0F8BE-4185-4EA1-B9A8-A42147328229}" type="pres">
      <dgm:prSet presAssocID="{3B1B7063-A390-44A5-9A69-A9E01B43E68A}" presName="srcNode" presStyleLbl="node1" presStyleIdx="0" presStyleCnt="3"/>
      <dgm:spPr/>
      <dgm:t>
        <a:bodyPr/>
        <a:lstStyle/>
        <a:p>
          <a:endParaRPr lang="es-ES"/>
        </a:p>
      </dgm:t>
    </dgm:pt>
    <dgm:pt modelId="{EA1B8472-5E7D-4D9B-814E-E18327770229}" type="pres">
      <dgm:prSet presAssocID="{3B1B7063-A390-44A5-9A69-A9E01B43E68A}" presName="conn" presStyleLbl="parChTrans1D2" presStyleIdx="0" presStyleCnt="1" custLinFactNeighborX="-21447" custLinFactNeighborY="-303"/>
      <dgm:spPr/>
      <dgm:t>
        <a:bodyPr/>
        <a:lstStyle/>
        <a:p>
          <a:endParaRPr lang="es-ES"/>
        </a:p>
      </dgm:t>
    </dgm:pt>
    <dgm:pt modelId="{2F1FFD99-877F-4134-AE20-51F8E4324AAB}" type="pres">
      <dgm:prSet presAssocID="{3B1B7063-A390-44A5-9A69-A9E01B43E68A}" presName="extraNode" presStyleLbl="node1" presStyleIdx="0" presStyleCnt="3"/>
      <dgm:spPr/>
      <dgm:t>
        <a:bodyPr/>
        <a:lstStyle/>
        <a:p>
          <a:endParaRPr lang="es-ES"/>
        </a:p>
      </dgm:t>
    </dgm:pt>
    <dgm:pt modelId="{2138B9DD-263B-4065-9AA8-AFE562A9705A}" type="pres">
      <dgm:prSet presAssocID="{3B1B7063-A390-44A5-9A69-A9E01B43E68A}" presName="dstNode" presStyleLbl="node1" presStyleIdx="0" presStyleCnt="3"/>
      <dgm:spPr/>
      <dgm:t>
        <a:bodyPr/>
        <a:lstStyle/>
        <a:p>
          <a:endParaRPr lang="es-ES"/>
        </a:p>
      </dgm:t>
    </dgm:pt>
    <dgm:pt modelId="{756373B3-E0AD-46EF-82E8-A1397715367D}" type="pres">
      <dgm:prSet presAssocID="{74804310-558E-4413-8DF7-94BACE505FD6}" presName="text_1" presStyleLbl="node1" presStyleIdx="0" presStyleCnt="3" custScaleX="65364" custScaleY="88420" custLinFactNeighborX="-3637" custLinFactNeighborY="-18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BB794-4971-4435-9F87-7EC213EB56D3}" type="pres">
      <dgm:prSet presAssocID="{74804310-558E-4413-8DF7-94BACE505FD6}" presName="accent_1" presStyleCnt="0"/>
      <dgm:spPr/>
      <dgm:t>
        <a:bodyPr/>
        <a:lstStyle/>
        <a:p>
          <a:endParaRPr lang="es-ES"/>
        </a:p>
      </dgm:t>
    </dgm:pt>
    <dgm:pt modelId="{2BECC18B-1E48-44D8-8BBA-FB1FEA857D89}" type="pres">
      <dgm:prSet presAssocID="{74804310-558E-4413-8DF7-94BACE505FD6}" presName="accentRepeatNode" presStyleLbl="solidFgAcc1" presStyleIdx="0" presStyleCnt="3" custScaleX="136115" custScaleY="140529" custLinFactNeighborX="-81246" custLinFactNeighborY="-9884"/>
      <dgm:spPr/>
      <dgm:t>
        <a:bodyPr/>
        <a:lstStyle/>
        <a:p>
          <a:endParaRPr lang="es-ES"/>
        </a:p>
      </dgm:t>
    </dgm:pt>
    <dgm:pt modelId="{697E39ED-BE2E-4417-B23E-359C0683183C}" type="pres">
      <dgm:prSet presAssocID="{4FB078B4-C6BF-4B2D-91F2-8DD982AB348C}" presName="text_2" presStyleLbl="node1" presStyleIdx="1" presStyleCnt="3" custScaleX="67412" custScaleY="107750" custLinFactNeighborX="-2184" custLinFactNeighborY="67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38A463-654A-434D-966E-10D2646B608E}" type="pres">
      <dgm:prSet presAssocID="{4FB078B4-C6BF-4B2D-91F2-8DD982AB348C}" presName="accent_2" presStyleCnt="0"/>
      <dgm:spPr/>
      <dgm:t>
        <a:bodyPr/>
        <a:lstStyle/>
        <a:p>
          <a:endParaRPr lang="es-ES"/>
        </a:p>
      </dgm:t>
    </dgm:pt>
    <dgm:pt modelId="{54CFA70E-347C-4B0C-A2F5-31100B1664DC}" type="pres">
      <dgm:prSet presAssocID="{4FB078B4-C6BF-4B2D-91F2-8DD982AB348C}" presName="accentRepeatNode" presStyleLbl="solidFgAcc1" presStyleIdx="1" presStyleCnt="3" custScaleX="146026" custScaleY="136391" custLinFactNeighborX="-55420" custLinFactNeighborY="-1598"/>
      <dgm:spPr/>
      <dgm:t>
        <a:bodyPr/>
        <a:lstStyle/>
        <a:p>
          <a:endParaRPr lang="es-ES"/>
        </a:p>
      </dgm:t>
    </dgm:pt>
    <dgm:pt modelId="{559443E6-B35B-42C7-81E9-98BB2AE23AD1}" type="pres">
      <dgm:prSet presAssocID="{647C6123-0C71-43A9-A5BC-66E0684E7E6F}" presName="text_3" presStyleLbl="node1" presStyleIdx="2" presStyleCnt="3" custScaleX="69550" custLinFactNeighborX="-1381" custLinFactNeighborY="263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D3B765-C923-47A4-8EF4-371818936370}" type="pres">
      <dgm:prSet presAssocID="{647C6123-0C71-43A9-A5BC-66E0684E7E6F}" presName="accent_3" presStyleCnt="0"/>
      <dgm:spPr/>
      <dgm:t>
        <a:bodyPr/>
        <a:lstStyle/>
        <a:p>
          <a:endParaRPr lang="es-ES"/>
        </a:p>
      </dgm:t>
    </dgm:pt>
    <dgm:pt modelId="{82D43885-1B77-42DF-A46D-27ACF54A8C96}" type="pres">
      <dgm:prSet presAssocID="{647C6123-0C71-43A9-A5BC-66E0684E7E6F}" presName="accentRepeatNode" presStyleLbl="solidFgAcc1" presStyleIdx="2" presStyleCnt="3" custScaleX="140103" custScaleY="143188" custLinFactNeighborX="-44086" custLinFactNeighborY="11337"/>
      <dgm:spPr/>
      <dgm:t>
        <a:bodyPr/>
        <a:lstStyle/>
        <a:p>
          <a:endParaRPr lang="es-ES"/>
        </a:p>
      </dgm:t>
    </dgm:pt>
  </dgm:ptLst>
  <dgm:cxnLst>
    <dgm:cxn modelId="{23C84958-2637-4A3A-AD3B-4A2CFABB529E}" type="presOf" srcId="{3B1B7063-A390-44A5-9A69-A9E01B43E68A}" destId="{DB04E91B-CE00-4B5E-8890-5038F091AEFD}" srcOrd="0" destOrd="0" presId="urn:microsoft.com/office/officeart/2008/layout/VerticalCurvedList"/>
    <dgm:cxn modelId="{2C5749D7-D652-456B-863E-9F33739A65FC}" type="presOf" srcId="{647C6123-0C71-43A9-A5BC-66E0684E7E6F}" destId="{559443E6-B35B-42C7-81E9-98BB2AE23AD1}" srcOrd="0" destOrd="0" presId="urn:microsoft.com/office/officeart/2008/layout/VerticalCurvedList"/>
    <dgm:cxn modelId="{C2C3E6D0-15E8-43FE-8C7C-98A6DA383295}" srcId="{3B1B7063-A390-44A5-9A69-A9E01B43E68A}" destId="{4FB078B4-C6BF-4B2D-91F2-8DD982AB348C}" srcOrd="1" destOrd="0" parTransId="{2AE58117-4AEE-4179-A272-08F8E4031C31}" sibTransId="{A1294E64-5643-4AB5-B575-9C926DAAE81B}"/>
    <dgm:cxn modelId="{C485D52B-3343-419A-BB6E-BADCF289EECA}" type="presOf" srcId="{7E447444-64E2-40A0-AD8D-A3AE8A170D98}" destId="{EA1B8472-5E7D-4D9B-814E-E18327770229}" srcOrd="0" destOrd="0" presId="urn:microsoft.com/office/officeart/2008/layout/VerticalCurvedList"/>
    <dgm:cxn modelId="{87B6425B-A4A2-4289-BF4D-78D9E7EEF804}" srcId="{3B1B7063-A390-44A5-9A69-A9E01B43E68A}" destId="{647C6123-0C71-43A9-A5BC-66E0684E7E6F}" srcOrd="2" destOrd="0" parTransId="{0028D2F1-DBD3-4D59-8F16-C4B1C6FC3B3E}" sibTransId="{1D48C327-80E5-4D54-929A-E65668D65E35}"/>
    <dgm:cxn modelId="{8788C62D-E28B-403E-BA5D-9F9696916805}" type="presOf" srcId="{74804310-558E-4413-8DF7-94BACE505FD6}" destId="{756373B3-E0AD-46EF-82E8-A1397715367D}" srcOrd="0" destOrd="0" presId="urn:microsoft.com/office/officeart/2008/layout/VerticalCurvedList"/>
    <dgm:cxn modelId="{09361F48-E29A-432E-BCB9-B05C9292D84B}" srcId="{3B1B7063-A390-44A5-9A69-A9E01B43E68A}" destId="{74804310-558E-4413-8DF7-94BACE505FD6}" srcOrd="0" destOrd="0" parTransId="{132DD965-2F3C-4FC0-A49F-57DDF65F4760}" sibTransId="{7E447444-64E2-40A0-AD8D-A3AE8A170D98}"/>
    <dgm:cxn modelId="{DE9402FA-F81B-4294-B9DF-429A095A062C}" type="presOf" srcId="{4FB078B4-C6BF-4B2D-91F2-8DD982AB348C}" destId="{697E39ED-BE2E-4417-B23E-359C0683183C}" srcOrd="0" destOrd="0" presId="urn:microsoft.com/office/officeart/2008/layout/VerticalCurvedList"/>
    <dgm:cxn modelId="{A74057C0-D063-4536-8405-9DF168825551}" type="presParOf" srcId="{DB04E91B-CE00-4B5E-8890-5038F091AEFD}" destId="{6F292C46-AF6B-4F64-83D7-CC33F03BC655}" srcOrd="0" destOrd="0" presId="urn:microsoft.com/office/officeart/2008/layout/VerticalCurvedList"/>
    <dgm:cxn modelId="{8E4EA2EF-0CFE-4A2D-9274-679E6D5C2428}" type="presParOf" srcId="{6F292C46-AF6B-4F64-83D7-CC33F03BC655}" destId="{B2C0C814-FBE2-4058-84CB-EC4B7E2FFBDD}" srcOrd="0" destOrd="0" presId="urn:microsoft.com/office/officeart/2008/layout/VerticalCurvedList"/>
    <dgm:cxn modelId="{58FB6DE0-2AB3-4462-A561-8D84F9BC17E0}" type="presParOf" srcId="{B2C0C814-FBE2-4058-84CB-EC4B7E2FFBDD}" destId="{CBC0F8BE-4185-4EA1-B9A8-A42147328229}" srcOrd="0" destOrd="0" presId="urn:microsoft.com/office/officeart/2008/layout/VerticalCurvedList"/>
    <dgm:cxn modelId="{557F9602-432B-4040-980F-CF09C99FFFE2}" type="presParOf" srcId="{B2C0C814-FBE2-4058-84CB-EC4B7E2FFBDD}" destId="{EA1B8472-5E7D-4D9B-814E-E18327770229}" srcOrd="1" destOrd="0" presId="urn:microsoft.com/office/officeart/2008/layout/VerticalCurvedList"/>
    <dgm:cxn modelId="{D15F01D4-A3AD-4DFB-BFF1-CA34C61EF90E}" type="presParOf" srcId="{B2C0C814-FBE2-4058-84CB-EC4B7E2FFBDD}" destId="{2F1FFD99-877F-4134-AE20-51F8E4324AAB}" srcOrd="2" destOrd="0" presId="urn:microsoft.com/office/officeart/2008/layout/VerticalCurvedList"/>
    <dgm:cxn modelId="{4D9CB134-29B5-40FF-9F56-8512CDBA33A7}" type="presParOf" srcId="{B2C0C814-FBE2-4058-84CB-EC4B7E2FFBDD}" destId="{2138B9DD-263B-4065-9AA8-AFE562A9705A}" srcOrd="3" destOrd="0" presId="urn:microsoft.com/office/officeart/2008/layout/VerticalCurvedList"/>
    <dgm:cxn modelId="{B6138152-B7C6-4679-89B3-8C777BCD1744}" type="presParOf" srcId="{6F292C46-AF6B-4F64-83D7-CC33F03BC655}" destId="{756373B3-E0AD-46EF-82E8-A1397715367D}" srcOrd="1" destOrd="0" presId="urn:microsoft.com/office/officeart/2008/layout/VerticalCurvedList"/>
    <dgm:cxn modelId="{04E33904-50AA-4FBA-AC91-60EC9F5A904B}" type="presParOf" srcId="{6F292C46-AF6B-4F64-83D7-CC33F03BC655}" destId="{2B0BB794-4971-4435-9F87-7EC213EB56D3}" srcOrd="2" destOrd="0" presId="urn:microsoft.com/office/officeart/2008/layout/VerticalCurvedList"/>
    <dgm:cxn modelId="{5AA2FD3D-14C7-4C87-98FB-6AAE80065B29}" type="presParOf" srcId="{2B0BB794-4971-4435-9F87-7EC213EB56D3}" destId="{2BECC18B-1E48-44D8-8BBA-FB1FEA857D89}" srcOrd="0" destOrd="0" presId="urn:microsoft.com/office/officeart/2008/layout/VerticalCurvedList"/>
    <dgm:cxn modelId="{E0E67470-1668-4057-97A4-25F4A7310E4C}" type="presParOf" srcId="{6F292C46-AF6B-4F64-83D7-CC33F03BC655}" destId="{697E39ED-BE2E-4417-B23E-359C0683183C}" srcOrd="3" destOrd="0" presId="urn:microsoft.com/office/officeart/2008/layout/VerticalCurvedList"/>
    <dgm:cxn modelId="{8C72D9AD-06A7-4990-B3B0-75088BC12065}" type="presParOf" srcId="{6F292C46-AF6B-4F64-83D7-CC33F03BC655}" destId="{B538A463-654A-434D-966E-10D2646B608E}" srcOrd="4" destOrd="0" presId="urn:microsoft.com/office/officeart/2008/layout/VerticalCurvedList"/>
    <dgm:cxn modelId="{2009271D-52DE-4107-B4E0-EF5CDE2EBDBE}" type="presParOf" srcId="{B538A463-654A-434D-966E-10D2646B608E}" destId="{54CFA70E-347C-4B0C-A2F5-31100B1664DC}" srcOrd="0" destOrd="0" presId="urn:microsoft.com/office/officeart/2008/layout/VerticalCurvedList"/>
    <dgm:cxn modelId="{C0E3BDBA-5D5F-4925-90E8-08BC8C71DC9B}" type="presParOf" srcId="{6F292C46-AF6B-4F64-83D7-CC33F03BC655}" destId="{559443E6-B35B-42C7-81E9-98BB2AE23AD1}" srcOrd="5" destOrd="0" presId="urn:microsoft.com/office/officeart/2008/layout/VerticalCurvedList"/>
    <dgm:cxn modelId="{863796E1-B14A-4E3E-83E8-C3F20B68EA22}" type="presParOf" srcId="{6F292C46-AF6B-4F64-83D7-CC33F03BC655}" destId="{20D3B765-C923-47A4-8EF4-371818936370}" srcOrd="6" destOrd="0" presId="urn:microsoft.com/office/officeart/2008/layout/VerticalCurvedList"/>
    <dgm:cxn modelId="{B85E15BC-21C9-4FF5-828B-DBE497824C95}" type="presParOf" srcId="{20D3B765-C923-47A4-8EF4-371818936370}" destId="{82D43885-1B77-42DF-A46D-27ACF54A8C96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1B7063-A390-44A5-9A69-A9E01B43E68A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804310-558E-4413-8DF7-94BACE505FD6}">
      <dgm:prSet phldrT="[Texto]"/>
      <dgm:spPr>
        <a:solidFill>
          <a:srgbClr val="A25491"/>
        </a:solidFill>
      </dgm:spPr>
      <dgm:t>
        <a:bodyPr/>
        <a:lstStyle/>
        <a:p>
          <a:pPr algn="l"/>
          <a:r>
            <a:rPr lang="es-ES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TEREMENDO</a:t>
          </a:r>
          <a:endParaRPr lang="es-E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32DD965-2F3C-4FC0-A49F-57DDF65F4760}" type="parTrans" cxnId="{09361F48-E29A-432E-BCB9-B05C9292D84B}">
      <dgm:prSet/>
      <dgm:spPr/>
      <dgm:t>
        <a:bodyPr/>
        <a:lstStyle/>
        <a:p>
          <a:endParaRPr lang="es-ES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E447444-64E2-40A0-AD8D-A3AE8A170D98}" type="sibTrans" cxnId="{09361F48-E29A-432E-BCB9-B05C9292D84B}">
      <dgm:prSet/>
      <dgm:spPr/>
      <dgm:t>
        <a:bodyPr/>
        <a:lstStyle/>
        <a:p>
          <a:endParaRPr lang="es-ES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4FB078B4-C6BF-4B2D-91F2-8DD982AB348C}">
      <dgm:prSet phldrT="[Texto]"/>
      <dgm:spPr/>
      <dgm:t>
        <a:bodyPr/>
        <a:lstStyle/>
        <a:p>
          <a:pPr algn="l"/>
          <a:r>
            <a:rPr lang="es-ES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CIUDAD JARDIN</a:t>
          </a:r>
          <a:endParaRPr lang="es-E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2AE58117-4AEE-4179-A272-08F8E4031C31}" type="parTrans" cxnId="{C2C3E6D0-15E8-43FE-8C7C-98A6DA383295}">
      <dgm:prSet/>
      <dgm:spPr/>
      <dgm:t>
        <a:bodyPr/>
        <a:lstStyle/>
        <a:p>
          <a:endParaRPr lang="es-ES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A1294E64-5643-4AB5-B575-9C926DAAE81B}" type="sibTrans" cxnId="{C2C3E6D0-15E8-43FE-8C7C-98A6DA383295}">
      <dgm:prSet/>
      <dgm:spPr/>
      <dgm:t>
        <a:bodyPr/>
        <a:lstStyle/>
        <a:p>
          <a:endParaRPr lang="es-ES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0BEBAA70-06AD-4CE5-A849-BB950765FE27}">
      <dgm:prSet/>
      <dgm:spPr>
        <a:solidFill>
          <a:srgbClr val="A25491"/>
        </a:solidFill>
      </dgm:spPr>
      <dgm:t>
        <a:bodyPr/>
        <a:lstStyle/>
        <a:p>
          <a:pPr algn="l"/>
          <a:r>
            <a:rPr lang="es-ES" b="1" dirty="0" smtClean="0">
              <a:solidFill>
                <a:srgbClr val="FFFDFF"/>
              </a:solidFill>
            </a:rPr>
            <a:t>CD. HIDALGO</a:t>
          </a:r>
          <a:endParaRPr lang="es-ES" b="1" dirty="0">
            <a:solidFill>
              <a:srgbClr val="FFFDFF"/>
            </a:solidFill>
          </a:endParaRPr>
        </a:p>
      </dgm:t>
    </dgm:pt>
    <dgm:pt modelId="{A405DA5A-351C-49E5-AD13-396E4770752B}" type="parTrans" cxnId="{00B2B32F-7ECA-44C6-AB73-B928C559CB70}">
      <dgm:prSet/>
      <dgm:spPr/>
      <dgm:t>
        <a:bodyPr/>
        <a:lstStyle/>
        <a:p>
          <a:endParaRPr lang="es-ES"/>
        </a:p>
      </dgm:t>
    </dgm:pt>
    <dgm:pt modelId="{B68060A6-2D37-4386-AEB1-D1A0EA9731E4}" type="sibTrans" cxnId="{00B2B32F-7ECA-44C6-AB73-B928C559CB70}">
      <dgm:prSet/>
      <dgm:spPr/>
      <dgm:t>
        <a:bodyPr/>
        <a:lstStyle/>
        <a:p>
          <a:endParaRPr lang="es-ES"/>
        </a:p>
      </dgm:t>
    </dgm:pt>
    <dgm:pt modelId="{DB04E91B-CE00-4B5E-8890-5038F091AEFD}" type="pres">
      <dgm:prSet presAssocID="{3B1B7063-A390-44A5-9A69-A9E01B43E68A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s-ES"/>
        </a:p>
      </dgm:t>
    </dgm:pt>
    <dgm:pt modelId="{6F292C46-AF6B-4F64-83D7-CC33F03BC655}" type="pres">
      <dgm:prSet presAssocID="{3B1B7063-A390-44A5-9A69-A9E01B43E68A}" presName="Name1" presStyleCnt="0"/>
      <dgm:spPr/>
      <dgm:t>
        <a:bodyPr/>
        <a:lstStyle/>
        <a:p>
          <a:endParaRPr lang="es-ES"/>
        </a:p>
      </dgm:t>
    </dgm:pt>
    <dgm:pt modelId="{B2C0C814-FBE2-4058-84CB-EC4B7E2FFBDD}" type="pres">
      <dgm:prSet presAssocID="{3B1B7063-A390-44A5-9A69-A9E01B43E68A}" presName="cycle" presStyleCnt="0"/>
      <dgm:spPr/>
      <dgm:t>
        <a:bodyPr/>
        <a:lstStyle/>
        <a:p>
          <a:endParaRPr lang="es-ES"/>
        </a:p>
      </dgm:t>
    </dgm:pt>
    <dgm:pt modelId="{CBC0F8BE-4185-4EA1-B9A8-A42147328229}" type="pres">
      <dgm:prSet presAssocID="{3B1B7063-A390-44A5-9A69-A9E01B43E68A}" presName="srcNode" presStyleLbl="node1" presStyleIdx="0" presStyleCnt="3"/>
      <dgm:spPr/>
      <dgm:t>
        <a:bodyPr/>
        <a:lstStyle/>
        <a:p>
          <a:endParaRPr lang="es-ES"/>
        </a:p>
      </dgm:t>
    </dgm:pt>
    <dgm:pt modelId="{EA1B8472-5E7D-4D9B-814E-E18327770229}" type="pres">
      <dgm:prSet presAssocID="{3B1B7063-A390-44A5-9A69-A9E01B43E68A}" presName="conn" presStyleLbl="parChTrans1D2" presStyleIdx="0" presStyleCnt="1" custLinFactNeighborX="-21447" custLinFactNeighborY="-303"/>
      <dgm:spPr/>
      <dgm:t>
        <a:bodyPr/>
        <a:lstStyle/>
        <a:p>
          <a:endParaRPr lang="es-ES"/>
        </a:p>
      </dgm:t>
    </dgm:pt>
    <dgm:pt modelId="{2F1FFD99-877F-4134-AE20-51F8E4324AAB}" type="pres">
      <dgm:prSet presAssocID="{3B1B7063-A390-44A5-9A69-A9E01B43E68A}" presName="extraNode" presStyleLbl="node1" presStyleIdx="0" presStyleCnt="3"/>
      <dgm:spPr/>
      <dgm:t>
        <a:bodyPr/>
        <a:lstStyle/>
        <a:p>
          <a:endParaRPr lang="es-ES"/>
        </a:p>
      </dgm:t>
    </dgm:pt>
    <dgm:pt modelId="{2138B9DD-263B-4065-9AA8-AFE562A9705A}" type="pres">
      <dgm:prSet presAssocID="{3B1B7063-A390-44A5-9A69-A9E01B43E68A}" presName="dstNode" presStyleLbl="node1" presStyleIdx="0" presStyleCnt="3"/>
      <dgm:spPr/>
      <dgm:t>
        <a:bodyPr/>
        <a:lstStyle/>
        <a:p>
          <a:endParaRPr lang="es-ES"/>
        </a:p>
      </dgm:t>
    </dgm:pt>
    <dgm:pt modelId="{756373B3-E0AD-46EF-82E8-A1397715367D}" type="pres">
      <dgm:prSet presAssocID="{74804310-558E-4413-8DF7-94BACE505FD6}" presName="text_1" presStyleLbl="node1" presStyleIdx="0" presStyleCnt="3" custScaleX="65364" custScaleY="88420" custLinFactNeighborX="-3637" custLinFactNeighborY="-18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BB794-4971-4435-9F87-7EC213EB56D3}" type="pres">
      <dgm:prSet presAssocID="{74804310-558E-4413-8DF7-94BACE505FD6}" presName="accent_1" presStyleCnt="0"/>
      <dgm:spPr/>
      <dgm:t>
        <a:bodyPr/>
        <a:lstStyle/>
        <a:p>
          <a:endParaRPr lang="es-ES"/>
        </a:p>
      </dgm:t>
    </dgm:pt>
    <dgm:pt modelId="{2BECC18B-1E48-44D8-8BBA-FB1FEA857D89}" type="pres">
      <dgm:prSet presAssocID="{74804310-558E-4413-8DF7-94BACE505FD6}" presName="accentRepeatNode" presStyleLbl="solidFgAcc1" presStyleIdx="0" presStyleCnt="3" custScaleX="145243" custScaleY="140529" custLinFactNeighborX="-81246" custLinFactNeighborY="-9884"/>
      <dgm:spPr/>
      <dgm:t>
        <a:bodyPr/>
        <a:lstStyle/>
        <a:p>
          <a:endParaRPr lang="es-ES"/>
        </a:p>
      </dgm:t>
    </dgm:pt>
    <dgm:pt modelId="{697E39ED-BE2E-4417-B23E-359C0683183C}" type="pres">
      <dgm:prSet presAssocID="{4FB078B4-C6BF-4B2D-91F2-8DD982AB348C}" presName="text_2" presStyleLbl="node1" presStyleIdx="1" presStyleCnt="3" custScaleX="67412" custScaleY="107750" custLinFactNeighborX="-2924" custLinFactNeighborY="67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38A463-654A-434D-966E-10D2646B608E}" type="pres">
      <dgm:prSet presAssocID="{4FB078B4-C6BF-4B2D-91F2-8DD982AB348C}" presName="accent_2" presStyleCnt="0"/>
      <dgm:spPr/>
      <dgm:t>
        <a:bodyPr/>
        <a:lstStyle/>
        <a:p>
          <a:endParaRPr lang="es-ES"/>
        </a:p>
      </dgm:t>
    </dgm:pt>
    <dgm:pt modelId="{54CFA70E-347C-4B0C-A2F5-31100B1664DC}" type="pres">
      <dgm:prSet presAssocID="{4FB078B4-C6BF-4B2D-91F2-8DD982AB348C}" presName="accentRepeatNode" presStyleLbl="solidFgAcc1" presStyleIdx="1" presStyleCnt="3" custScaleX="146026" custScaleY="136391" custLinFactNeighborX="-61972" custLinFactNeighborY="-1598"/>
      <dgm:spPr/>
      <dgm:t>
        <a:bodyPr/>
        <a:lstStyle/>
        <a:p>
          <a:endParaRPr lang="es-ES"/>
        </a:p>
      </dgm:t>
    </dgm:pt>
    <dgm:pt modelId="{237AE300-AD31-4D06-A8B1-98B90481370E}" type="pres">
      <dgm:prSet presAssocID="{0BEBAA70-06AD-4CE5-A849-BB950765FE27}" presName="text_3" presStyleLbl="node1" presStyleIdx="2" presStyleCnt="3" custScaleX="74957" custLinFactNeighborX="-370" custLinFactNeighborY="366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05A0CA-60EF-4EE4-A229-132154B1111A}" type="pres">
      <dgm:prSet presAssocID="{0BEBAA70-06AD-4CE5-A849-BB950765FE27}" presName="accent_3" presStyleCnt="0"/>
      <dgm:spPr/>
    </dgm:pt>
    <dgm:pt modelId="{72D8E232-2D03-49E7-8933-54D1AC3D69D8}" type="pres">
      <dgm:prSet presAssocID="{0BEBAA70-06AD-4CE5-A849-BB950765FE27}" presName="accentRepeatNode" presStyleLbl="solidFgAcc1" presStyleIdx="2" presStyleCnt="3" custScaleX="161137" custScaleY="141813" custLinFactNeighborX="-34981" custLinFactNeighborY="9540"/>
      <dgm:spPr/>
    </dgm:pt>
  </dgm:ptLst>
  <dgm:cxnLst>
    <dgm:cxn modelId="{C2C3E6D0-15E8-43FE-8C7C-98A6DA383295}" srcId="{3B1B7063-A390-44A5-9A69-A9E01B43E68A}" destId="{4FB078B4-C6BF-4B2D-91F2-8DD982AB348C}" srcOrd="1" destOrd="0" parTransId="{2AE58117-4AEE-4179-A272-08F8E4031C31}" sibTransId="{A1294E64-5643-4AB5-B575-9C926DAAE81B}"/>
    <dgm:cxn modelId="{893F72B4-D28E-40C2-A8A1-DC05A9960A8F}" type="presOf" srcId="{4FB078B4-C6BF-4B2D-91F2-8DD982AB348C}" destId="{697E39ED-BE2E-4417-B23E-359C0683183C}" srcOrd="0" destOrd="0" presId="urn:microsoft.com/office/officeart/2008/layout/VerticalCurvedList"/>
    <dgm:cxn modelId="{A0422E03-437B-408A-9CD4-6945560C448A}" type="presOf" srcId="{74804310-558E-4413-8DF7-94BACE505FD6}" destId="{756373B3-E0AD-46EF-82E8-A1397715367D}" srcOrd="0" destOrd="0" presId="urn:microsoft.com/office/officeart/2008/layout/VerticalCurvedList"/>
    <dgm:cxn modelId="{00B2B32F-7ECA-44C6-AB73-B928C559CB70}" srcId="{3B1B7063-A390-44A5-9A69-A9E01B43E68A}" destId="{0BEBAA70-06AD-4CE5-A849-BB950765FE27}" srcOrd="2" destOrd="0" parTransId="{A405DA5A-351C-49E5-AD13-396E4770752B}" sibTransId="{B68060A6-2D37-4386-AEB1-D1A0EA9731E4}"/>
    <dgm:cxn modelId="{88C18E63-F393-4FC6-BF13-E79852E8D94A}" type="presOf" srcId="{7E447444-64E2-40A0-AD8D-A3AE8A170D98}" destId="{EA1B8472-5E7D-4D9B-814E-E18327770229}" srcOrd="0" destOrd="0" presId="urn:microsoft.com/office/officeart/2008/layout/VerticalCurvedList"/>
    <dgm:cxn modelId="{09361F48-E29A-432E-BCB9-B05C9292D84B}" srcId="{3B1B7063-A390-44A5-9A69-A9E01B43E68A}" destId="{74804310-558E-4413-8DF7-94BACE505FD6}" srcOrd="0" destOrd="0" parTransId="{132DD965-2F3C-4FC0-A49F-57DDF65F4760}" sibTransId="{7E447444-64E2-40A0-AD8D-A3AE8A170D98}"/>
    <dgm:cxn modelId="{62EC4206-342B-4448-B567-A0E6C5C01BE3}" type="presOf" srcId="{0BEBAA70-06AD-4CE5-A849-BB950765FE27}" destId="{237AE300-AD31-4D06-A8B1-98B90481370E}" srcOrd="0" destOrd="0" presId="urn:microsoft.com/office/officeart/2008/layout/VerticalCurvedList"/>
    <dgm:cxn modelId="{021FB26F-BD00-425C-81DA-BF6E50CF5F14}" type="presOf" srcId="{3B1B7063-A390-44A5-9A69-A9E01B43E68A}" destId="{DB04E91B-CE00-4B5E-8890-5038F091AEFD}" srcOrd="0" destOrd="0" presId="urn:microsoft.com/office/officeart/2008/layout/VerticalCurvedList"/>
    <dgm:cxn modelId="{3BF0EC7F-5CE2-4922-80A2-69396025CF49}" type="presParOf" srcId="{DB04E91B-CE00-4B5E-8890-5038F091AEFD}" destId="{6F292C46-AF6B-4F64-83D7-CC33F03BC655}" srcOrd="0" destOrd="0" presId="urn:microsoft.com/office/officeart/2008/layout/VerticalCurvedList"/>
    <dgm:cxn modelId="{F9AC5B5A-EFE3-4689-884A-990985CC9205}" type="presParOf" srcId="{6F292C46-AF6B-4F64-83D7-CC33F03BC655}" destId="{B2C0C814-FBE2-4058-84CB-EC4B7E2FFBDD}" srcOrd="0" destOrd="0" presId="urn:microsoft.com/office/officeart/2008/layout/VerticalCurvedList"/>
    <dgm:cxn modelId="{4CD40E7E-CD8E-48C1-BCBC-073E34FEF690}" type="presParOf" srcId="{B2C0C814-FBE2-4058-84CB-EC4B7E2FFBDD}" destId="{CBC0F8BE-4185-4EA1-B9A8-A42147328229}" srcOrd="0" destOrd="0" presId="urn:microsoft.com/office/officeart/2008/layout/VerticalCurvedList"/>
    <dgm:cxn modelId="{991353D4-760C-4FB0-842A-43096323CDC2}" type="presParOf" srcId="{B2C0C814-FBE2-4058-84CB-EC4B7E2FFBDD}" destId="{EA1B8472-5E7D-4D9B-814E-E18327770229}" srcOrd="1" destOrd="0" presId="urn:microsoft.com/office/officeart/2008/layout/VerticalCurvedList"/>
    <dgm:cxn modelId="{037C4140-EB0E-4B45-97C2-EC9C10CA8892}" type="presParOf" srcId="{B2C0C814-FBE2-4058-84CB-EC4B7E2FFBDD}" destId="{2F1FFD99-877F-4134-AE20-51F8E4324AAB}" srcOrd="2" destOrd="0" presId="urn:microsoft.com/office/officeart/2008/layout/VerticalCurvedList"/>
    <dgm:cxn modelId="{C3B73410-20A1-48DC-8EC7-0B9223199350}" type="presParOf" srcId="{B2C0C814-FBE2-4058-84CB-EC4B7E2FFBDD}" destId="{2138B9DD-263B-4065-9AA8-AFE562A9705A}" srcOrd="3" destOrd="0" presId="urn:microsoft.com/office/officeart/2008/layout/VerticalCurvedList"/>
    <dgm:cxn modelId="{5589D3C5-DECF-4E3C-97FB-105EBDB035C6}" type="presParOf" srcId="{6F292C46-AF6B-4F64-83D7-CC33F03BC655}" destId="{756373B3-E0AD-46EF-82E8-A1397715367D}" srcOrd="1" destOrd="0" presId="urn:microsoft.com/office/officeart/2008/layout/VerticalCurvedList"/>
    <dgm:cxn modelId="{0489C690-5C2F-435E-B7FA-16C4BE2F1A0D}" type="presParOf" srcId="{6F292C46-AF6B-4F64-83D7-CC33F03BC655}" destId="{2B0BB794-4971-4435-9F87-7EC213EB56D3}" srcOrd="2" destOrd="0" presId="urn:microsoft.com/office/officeart/2008/layout/VerticalCurvedList"/>
    <dgm:cxn modelId="{99A12476-1250-4882-906B-CC12E68D3385}" type="presParOf" srcId="{2B0BB794-4971-4435-9F87-7EC213EB56D3}" destId="{2BECC18B-1E48-44D8-8BBA-FB1FEA857D89}" srcOrd="0" destOrd="0" presId="urn:microsoft.com/office/officeart/2008/layout/VerticalCurvedList"/>
    <dgm:cxn modelId="{887F74CE-E54C-44F0-A949-AFF05D8A8DC7}" type="presParOf" srcId="{6F292C46-AF6B-4F64-83D7-CC33F03BC655}" destId="{697E39ED-BE2E-4417-B23E-359C0683183C}" srcOrd="3" destOrd="0" presId="urn:microsoft.com/office/officeart/2008/layout/VerticalCurvedList"/>
    <dgm:cxn modelId="{55806C9A-8A77-4D16-A464-AE572E39E8E7}" type="presParOf" srcId="{6F292C46-AF6B-4F64-83D7-CC33F03BC655}" destId="{B538A463-654A-434D-966E-10D2646B608E}" srcOrd="4" destOrd="0" presId="urn:microsoft.com/office/officeart/2008/layout/VerticalCurvedList"/>
    <dgm:cxn modelId="{A08DF226-DDB5-4B2A-B0B4-1FDDDD62186D}" type="presParOf" srcId="{B538A463-654A-434D-966E-10D2646B608E}" destId="{54CFA70E-347C-4B0C-A2F5-31100B1664DC}" srcOrd="0" destOrd="0" presId="urn:microsoft.com/office/officeart/2008/layout/VerticalCurvedList"/>
    <dgm:cxn modelId="{F12BECFF-C445-41F1-AEFB-71BB49411823}" type="presParOf" srcId="{6F292C46-AF6B-4F64-83D7-CC33F03BC655}" destId="{237AE300-AD31-4D06-A8B1-98B90481370E}" srcOrd="5" destOrd="0" presId="urn:microsoft.com/office/officeart/2008/layout/VerticalCurvedList"/>
    <dgm:cxn modelId="{2FB01724-6CC3-48ED-9BFC-55E92FFE4663}" type="presParOf" srcId="{6F292C46-AF6B-4F64-83D7-CC33F03BC655}" destId="{B305A0CA-60EF-4EE4-A229-132154B1111A}" srcOrd="6" destOrd="0" presId="urn:microsoft.com/office/officeart/2008/layout/VerticalCurvedList"/>
    <dgm:cxn modelId="{7BBEE931-FDBE-4DA7-B3D6-729360F54F1A}" type="presParOf" srcId="{B305A0CA-60EF-4EE4-A229-132154B1111A}" destId="{72D8E232-2D03-49E7-8933-54D1AC3D69D8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1B7063-A390-44A5-9A69-A9E01B43E68A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804310-558E-4413-8DF7-94BACE505FD6}">
      <dgm:prSet phldrT="[Texto]"/>
      <dgm:spPr/>
      <dgm:t>
        <a:bodyPr/>
        <a:lstStyle/>
        <a:p>
          <a:pPr algn="l"/>
          <a:r>
            <a:rPr lang="es-ES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PREFECO</a:t>
          </a:r>
          <a:endParaRPr lang="es-E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32DD965-2F3C-4FC0-A49F-57DDF65F4760}" type="parTrans" cxnId="{09361F48-E29A-432E-BCB9-B05C9292D84B}">
      <dgm:prSet/>
      <dgm:spPr/>
      <dgm:t>
        <a:bodyPr/>
        <a:lstStyle/>
        <a:p>
          <a:endParaRPr lang="es-ES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E447444-64E2-40A0-AD8D-A3AE8A170D98}" type="sibTrans" cxnId="{09361F48-E29A-432E-BCB9-B05C9292D84B}">
      <dgm:prSet/>
      <dgm:spPr/>
      <dgm:t>
        <a:bodyPr/>
        <a:lstStyle/>
        <a:p>
          <a:endParaRPr lang="es-ES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DB04E91B-CE00-4B5E-8890-5038F091AEFD}" type="pres">
      <dgm:prSet presAssocID="{3B1B7063-A390-44A5-9A69-A9E01B43E68A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s-ES"/>
        </a:p>
      </dgm:t>
    </dgm:pt>
    <dgm:pt modelId="{6F292C46-AF6B-4F64-83D7-CC33F03BC655}" type="pres">
      <dgm:prSet presAssocID="{3B1B7063-A390-44A5-9A69-A9E01B43E68A}" presName="Name1" presStyleCnt="0"/>
      <dgm:spPr/>
      <dgm:t>
        <a:bodyPr/>
        <a:lstStyle/>
        <a:p>
          <a:endParaRPr lang="es-ES"/>
        </a:p>
      </dgm:t>
    </dgm:pt>
    <dgm:pt modelId="{B2C0C814-FBE2-4058-84CB-EC4B7E2FFBDD}" type="pres">
      <dgm:prSet presAssocID="{3B1B7063-A390-44A5-9A69-A9E01B43E68A}" presName="cycle" presStyleCnt="0"/>
      <dgm:spPr/>
      <dgm:t>
        <a:bodyPr/>
        <a:lstStyle/>
        <a:p>
          <a:endParaRPr lang="es-ES"/>
        </a:p>
      </dgm:t>
    </dgm:pt>
    <dgm:pt modelId="{CBC0F8BE-4185-4EA1-B9A8-A42147328229}" type="pres">
      <dgm:prSet presAssocID="{3B1B7063-A390-44A5-9A69-A9E01B43E68A}" presName="srcNode" presStyleLbl="node1" presStyleIdx="0" presStyleCnt="1"/>
      <dgm:spPr/>
      <dgm:t>
        <a:bodyPr/>
        <a:lstStyle/>
        <a:p>
          <a:endParaRPr lang="es-ES"/>
        </a:p>
      </dgm:t>
    </dgm:pt>
    <dgm:pt modelId="{EA1B8472-5E7D-4D9B-814E-E18327770229}" type="pres">
      <dgm:prSet presAssocID="{3B1B7063-A390-44A5-9A69-A9E01B43E68A}" presName="conn" presStyleLbl="parChTrans1D2" presStyleIdx="0" presStyleCnt="1" custLinFactNeighborX="-21447" custLinFactNeighborY="-303"/>
      <dgm:spPr/>
      <dgm:t>
        <a:bodyPr/>
        <a:lstStyle/>
        <a:p>
          <a:endParaRPr lang="es-ES"/>
        </a:p>
      </dgm:t>
    </dgm:pt>
    <dgm:pt modelId="{2F1FFD99-877F-4134-AE20-51F8E4324AAB}" type="pres">
      <dgm:prSet presAssocID="{3B1B7063-A390-44A5-9A69-A9E01B43E68A}" presName="extraNode" presStyleLbl="node1" presStyleIdx="0" presStyleCnt="1"/>
      <dgm:spPr/>
      <dgm:t>
        <a:bodyPr/>
        <a:lstStyle/>
        <a:p>
          <a:endParaRPr lang="es-ES"/>
        </a:p>
      </dgm:t>
    </dgm:pt>
    <dgm:pt modelId="{2138B9DD-263B-4065-9AA8-AFE562A9705A}" type="pres">
      <dgm:prSet presAssocID="{3B1B7063-A390-44A5-9A69-A9E01B43E68A}" presName="dstNode" presStyleLbl="node1" presStyleIdx="0" presStyleCnt="1"/>
      <dgm:spPr/>
      <dgm:t>
        <a:bodyPr/>
        <a:lstStyle/>
        <a:p>
          <a:endParaRPr lang="es-ES"/>
        </a:p>
      </dgm:t>
    </dgm:pt>
    <dgm:pt modelId="{756373B3-E0AD-46EF-82E8-A1397715367D}" type="pres">
      <dgm:prSet presAssocID="{74804310-558E-4413-8DF7-94BACE505FD6}" presName="text_1" presStyleLbl="node1" presStyleIdx="0" presStyleCnt="1" custScaleX="136271" custScaleY="88420" custLinFactNeighborX="-3637" custLinFactNeighborY="-18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BB794-4971-4435-9F87-7EC213EB56D3}" type="pres">
      <dgm:prSet presAssocID="{74804310-558E-4413-8DF7-94BACE505FD6}" presName="accent_1" presStyleCnt="0"/>
      <dgm:spPr/>
      <dgm:t>
        <a:bodyPr/>
        <a:lstStyle/>
        <a:p>
          <a:endParaRPr lang="es-ES"/>
        </a:p>
      </dgm:t>
    </dgm:pt>
    <dgm:pt modelId="{2BECC18B-1E48-44D8-8BBA-FB1FEA857D89}" type="pres">
      <dgm:prSet presAssocID="{74804310-558E-4413-8DF7-94BACE505FD6}" presName="accentRepeatNode" presStyleLbl="solidFgAcc1" presStyleIdx="0" presStyleCnt="1" custScaleX="145243" custScaleY="140529" custLinFactNeighborX="-111" custLinFactNeighborY="-11719"/>
      <dgm:spPr/>
      <dgm:t>
        <a:bodyPr/>
        <a:lstStyle/>
        <a:p>
          <a:endParaRPr lang="es-ES"/>
        </a:p>
      </dgm:t>
    </dgm:pt>
  </dgm:ptLst>
  <dgm:cxnLst>
    <dgm:cxn modelId="{88C18E63-F393-4FC6-BF13-E79852E8D94A}" type="presOf" srcId="{7E447444-64E2-40A0-AD8D-A3AE8A170D98}" destId="{EA1B8472-5E7D-4D9B-814E-E18327770229}" srcOrd="0" destOrd="0" presId="urn:microsoft.com/office/officeart/2008/layout/VerticalCurvedList"/>
    <dgm:cxn modelId="{021FB26F-BD00-425C-81DA-BF6E50CF5F14}" type="presOf" srcId="{3B1B7063-A390-44A5-9A69-A9E01B43E68A}" destId="{DB04E91B-CE00-4B5E-8890-5038F091AEFD}" srcOrd="0" destOrd="0" presId="urn:microsoft.com/office/officeart/2008/layout/VerticalCurvedList"/>
    <dgm:cxn modelId="{A0422E03-437B-408A-9CD4-6945560C448A}" type="presOf" srcId="{74804310-558E-4413-8DF7-94BACE505FD6}" destId="{756373B3-E0AD-46EF-82E8-A1397715367D}" srcOrd="0" destOrd="0" presId="urn:microsoft.com/office/officeart/2008/layout/VerticalCurvedList"/>
    <dgm:cxn modelId="{09361F48-E29A-432E-BCB9-B05C9292D84B}" srcId="{3B1B7063-A390-44A5-9A69-A9E01B43E68A}" destId="{74804310-558E-4413-8DF7-94BACE505FD6}" srcOrd="0" destOrd="0" parTransId="{132DD965-2F3C-4FC0-A49F-57DDF65F4760}" sibTransId="{7E447444-64E2-40A0-AD8D-A3AE8A170D98}"/>
    <dgm:cxn modelId="{3BF0EC7F-5CE2-4922-80A2-69396025CF49}" type="presParOf" srcId="{DB04E91B-CE00-4B5E-8890-5038F091AEFD}" destId="{6F292C46-AF6B-4F64-83D7-CC33F03BC655}" srcOrd="0" destOrd="0" presId="urn:microsoft.com/office/officeart/2008/layout/VerticalCurvedList"/>
    <dgm:cxn modelId="{F9AC5B5A-EFE3-4689-884A-990985CC9205}" type="presParOf" srcId="{6F292C46-AF6B-4F64-83D7-CC33F03BC655}" destId="{B2C0C814-FBE2-4058-84CB-EC4B7E2FFBDD}" srcOrd="0" destOrd="0" presId="urn:microsoft.com/office/officeart/2008/layout/VerticalCurvedList"/>
    <dgm:cxn modelId="{4CD40E7E-CD8E-48C1-BCBC-073E34FEF690}" type="presParOf" srcId="{B2C0C814-FBE2-4058-84CB-EC4B7E2FFBDD}" destId="{CBC0F8BE-4185-4EA1-B9A8-A42147328229}" srcOrd="0" destOrd="0" presId="urn:microsoft.com/office/officeart/2008/layout/VerticalCurvedList"/>
    <dgm:cxn modelId="{991353D4-760C-4FB0-842A-43096323CDC2}" type="presParOf" srcId="{B2C0C814-FBE2-4058-84CB-EC4B7E2FFBDD}" destId="{EA1B8472-5E7D-4D9B-814E-E18327770229}" srcOrd="1" destOrd="0" presId="urn:microsoft.com/office/officeart/2008/layout/VerticalCurvedList"/>
    <dgm:cxn modelId="{037C4140-EB0E-4B45-97C2-EC9C10CA8892}" type="presParOf" srcId="{B2C0C814-FBE2-4058-84CB-EC4B7E2FFBDD}" destId="{2F1FFD99-877F-4134-AE20-51F8E4324AAB}" srcOrd="2" destOrd="0" presId="urn:microsoft.com/office/officeart/2008/layout/VerticalCurvedList"/>
    <dgm:cxn modelId="{C3B73410-20A1-48DC-8EC7-0B9223199350}" type="presParOf" srcId="{B2C0C814-FBE2-4058-84CB-EC4B7E2FFBDD}" destId="{2138B9DD-263B-4065-9AA8-AFE562A9705A}" srcOrd="3" destOrd="0" presId="urn:microsoft.com/office/officeart/2008/layout/VerticalCurvedList"/>
    <dgm:cxn modelId="{5589D3C5-DECF-4E3C-97FB-105EBDB035C6}" type="presParOf" srcId="{6F292C46-AF6B-4F64-83D7-CC33F03BC655}" destId="{756373B3-E0AD-46EF-82E8-A1397715367D}" srcOrd="1" destOrd="0" presId="urn:microsoft.com/office/officeart/2008/layout/VerticalCurvedList"/>
    <dgm:cxn modelId="{0489C690-5C2F-435E-B7FA-16C4BE2F1A0D}" type="presParOf" srcId="{6F292C46-AF6B-4F64-83D7-CC33F03BC655}" destId="{2B0BB794-4971-4435-9F87-7EC213EB56D3}" srcOrd="2" destOrd="0" presId="urn:microsoft.com/office/officeart/2008/layout/VerticalCurvedList"/>
    <dgm:cxn modelId="{99A12476-1250-4882-906B-CC12E68D3385}" type="presParOf" srcId="{2B0BB794-4971-4435-9F87-7EC213EB56D3}" destId="{2BECC18B-1E48-44D8-8BBA-FB1FEA857D89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1B7063-A390-44A5-9A69-A9E01B43E68A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804310-558E-4413-8DF7-94BACE505FD6}">
      <dgm:prSet phldrT="[Texto]"/>
      <dgm:spPr>
        <a:solidFill>
          <a:srgbClr val="A25491"/>
        </a:solidFill>
      </dgm:spPr>
      <dgm:t>
        <a:bodyPr/>
        <a:lstStyle/>
        <a:p>
          <a:pPr algn="r"/>
          <a:r>
            <a:rPr lang="es-ES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PARACHO</a:t>
          </a:r>
          <a:endParaRPr lang="es-ES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32DD965-2F3C-4FC0-A49F-57DDF65F4760}" type="parTrans" cxnId="{09361F48-E29A-432E-BCB9-B05C9292D84B}">
      <dgm:prSet/>
      <dgm:spPr/>
      <dgm:t>
        <a:bodyPr/>
        <a:lstStyle/>
        <a:p>
          <a:endParaRPr lang="es-ES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E447444-64E2-40A0-AD8D-A3AE8A170D98}" type="sibTrans" cxnId="{09361F48-E29A-432E-BCB9-B05C9292D84B}">
      <dgm:prSet/>
      <dgm:spPr/>
      <dgm:t>
        <a:bodyPr/>
        <a:lstStyle/>
        <a:p>
          <a:endParaRPr lang="es-ES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DB04E91B-CE00-4B5E-8890-5038F091AEFD}" type="pres">
      <dgm:prSet presAssocID="{3B1B7063-A390-44A5-9A69-A9E01B43E6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F292C46-AF6B-4F64-83D7-CC33F03BC655}" type="pres">
      <dgm:prSet presAssocID="{3B1B7063-A390-44A5-9A69-A9E01B43E68A}" presName="Name1" presStyleCnt="0"/>
      <dgm:spPr/>
      <dgm:t>
        <a:bodyPr/>
        <a:lstStyle/>
        <a:p>
          <a:endParaRPr lang="es-ES"/>
        </a:p>
      </dgm:t>
    </dgm:pt>
    <dgm:pt modelId="{B2C0C814-FBE2-4058-84CB-EC4B7E2FFBDD}" type="pres">
      <dgm:prSet presAssocID="{3B1B7063-A390-44A5-9A69-A9E01B43E68A}" presName="cycle" presStyleCnt="0"/>
      <dgm:spPr/>
      <dgm:t>
        <a:bodyPr/>
        <a:lstStyle/>
        <a:p>
          <a:endParaRPr lang="es-ES"/>
        </a:p>
      </dgm:t>
    </dgm:pt>
    <dgm:pt modelId="{CBC0F8BE-4185-4EA1-B9A8-A42147328229}" type="pres">
      <dgm:prSet presAssocID="{3B1B7063-A390-44A5-9A69-A9E01B43E68A}" presName="srcNode" presStyleLbl="node1" presStyleIdx="0" presStyleCnt="1"/>
      <dgm:spPr/>
      <dgm:t>
        <a:bodyPr/>
        <a:lstStyle/>
        <a:p>
          <a:endParaRPr lang="es-ES"/>
        </a:p>
      </dgm:t>
    </dgm:pt>
    <dgm:pt modelId="{EA1B8472-5E7D-4D9B-814E-E18327770229}" type="pres">
      <dgm:prSet presAssocID="{3B1B7063-A390-44A5-9A69-A9E01B43E68A}" presName="conn" presStyleLbl="parChTrans1D2" presStyleIdx="0" presStyleCnt="1" custLinFactNeighborX="-21447" custLinFactNeighborY="-303"/>
      <dgm:spPr/>
      <dgm:t>
        <a:bodyPr/>
        <a:lstStyle/>
        <a:p>
          <a:endParaRPr lang="es-ES"/>
        </a:p>
      </dgm:t>
    </dgm:pt>
    <dgm:pt modelId="{2F1FFD99-877F-4134-AE20-51F8E4324AAB}" type="pres">
      <dgm:prSet presAssocID="{3B1B7063-A390-44A5-9A69-A9E01B43E68A}" presName="extraNode" presStyleLbl="node1" presStyleIdx="0" presStyleCnt="1"/>
      <dgm:spPr/>
      <dgm:t>
        <a:bodyPr/>
        <a:lstStyle/>
        <a:p>
          <a:endParaRPr lang="es-ES"/>
        </a:p>
      </dgm:t>
    </dgm:pt>
    <dgm:pt modelId="{2138B9DD-263B-4065-9AA8-AFE562A9705A}" type="pres">
      <dgm:prSet presAssocID="{3B1B7063-A390-44A5-9A69-A9E01B43E68A}" presName="dstNode" presStyleLbl="node1" presStyleIdx="0" presStyleCnt="1"/>
      <dgm:spPr/>
      <dgm:t>
        <a:bodyPr/>
        <a:lstStyle/>
        <a:p>
          <a:endParaRPr lang="es-ES"/>
        </a:p>
      </dgm:t>
    </dgm:pt>
    <dgm:pt modelId="{756373B3-E0AD-46EF-82E8-A1397715367D}" type="pres">
      <dgm:prSet presAssocID="{74804310-558E-4413-8DF7-94BACE505FD6}" presName="text_1" presStyleLbl="node1" presStyleIdx="0" presStyleCnt="1" custScaleX="136271" custScaleY="88420" custLinFactNeighborX="-3637" custLinFactNeighborY="-18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BB794-4971-4435-9F87-7EC213EB56D3}" type="pres">
      <dgm:prSet presAssocID="{74804310-558E-4413-8DF7-94BACE505FD6}" presName="accent_1" presStyleCnt="0"/>
      <dgm:spPr/>
      <dgm:t>
        <a:bodyPr/>
        <a:lstStyle/>
        <a:p>
          <a:endParaRPr lang="es-ES"/>
        </a:p>
      </dgm:t>
    </dgm:pt>
    <dgm:pt modelId="{2BECC18B-1E48-44D8-8BBA-FB1FEA857D89}" type="pres">
      <dgm:prSet presAssocID="{74804310-558E-4413-8DF7-94BACE505FD6}" presName="accentRepeatNode" presStyleLbl="solidFgAcc1" presStyleIdx="0" presStyleCnt="1" custScaleX="133944" custScaleY="109577" custLinFactNeighborX="-111" custLinFactNeighborY="-11719"/>
      <dgm:spPr/>
      <dgm:t>
        <a:bodyPr/>
        <a:lstStyle/>
        <a:p>
          <a:endParaRPr lang="es-ES"/>
        </a:p>
      </dgm:t>
    </dgm:pt>
  </dgm:ptLst>
  <dgm:cxnLst>
    <dgm:cxn modelId="{88C18E63-F393-4FC6-BF13-E79852E8D94A}" type="presOf" srcId="{7E447444-64E2-40A0-AD8D-A3AE8A170D98}" destId="{EA1B8472-5E7D-4D9B-814E-E18327770229}" srcOrd="0" destOrd="0" presId="urn:microsoft.com/office/officeart/2008/layout/VerticalCurvedList"/>
    <dgm:cxn modelId="{021FB26F-BD00-425C-81DA-BF6E50CF5F14}" type="presOf" srcId="{3B1B7063-A390-44A5-9A69-A9E01B43E68A}" destId="{DB04E91B-CE00-4B5E-8890-5038F091AEFD}" srcOrd="0" destOrd="0" presId="urn:microsoft.com/office/officeart/2008/layout/VerticalCurvedList"/>
    <dgm:cxn modelId="{A0422E03-437B-408A-9CD4-6945560C448A}" type="presOf" srcId="{74804310-558E-4413-8DF7-94BACE505FD6}" destId="{756373B3-E0AD-46EF-82E8-A1397715367D}" srcOrd="0" destOrd="0" presId="urn:microsoft.com/office/officeart/2008/layout/VerticalCurvedList"/>
    <dgm:cxn modelId="{09361F48-E29A-432E-BCB9-B05C9292D84B}" srcId="{3B1B7063-A390-44A5-9A69-A9E01B43E68A}" destId="{74804310-558E-4413-8DF7-94BACE505FD6}" srcOrd="0" destOrd="0" parTransId="{132DD965-2F3C-4FC0-A49F-57DDF65F4760}" sibTransId="{7E447444-64E2-40A0-AD8D-A3AE8A170D98}"/>
    <dgm:cxn modelId="{3BF0EC7F-5CE2-4922-80A2-69396025CF49}" type="presParOf" srcId="{DB04E91B-CE00-4B5E-8890-5038F091AEFD}" destId="{6F292C46-AF6B-4F64-83D7-CC33F03BC655}" srcOrd="0" destOrd="0" presId="urn:microsoft.com/office/officeart/2008/layout/VerticalCurvedList"/>
    <dgm:cxn modelId="{F9AC5B5A-EFE3-4689-884A-990985CC9205}" type="presParOf" srcId="{6F292C46-AF6B-4F64-83D7-CC33F03BC655}" destId="{B2C0C814-FBE2-4058-84CB-EC4B7E2FFBDD}" srcOrd="0" destOrd="0" presId="urn:microsoft.com/office/officeart/2008/layout/VerticalCurvedList"/>
    <dgm:cxn modelId="{4CD40E7E-CD8E-48C1-BCBC-073E34FEF690}" type="presParOf" srcId="{B2C0C814-FBE2-4058-84CB-EC4B7E2FFBDD}" destId="{CBC0F8BE-4185-4EA1-B9A8-A42147328229}" srcOrd="0" destOrd="0" presId="urn:microsoft.com/office/officeart/2008/layout/VerticalCurvedList"/>
    <dgm:cxn modelId="{991353D4-760C-4FB0-842A-43096323CDC2}" type="presParOf" srcId="{B2C0C814-FBE2-4058-84CB-EC4B7E2FFBDD}" destId="{EA1B8472-5E7D-4D9B-814E-E18327770229}" srcOrd="1" destOrd="0" presId="urn:microsoft.com/office/officeart/2008/layout/VerticalCurvedList"/>
    <dgm:cxn modelId="{037C4140-EB0E-4B45-97C2-EC9C10CA8892}" type="presParOf" srcId="{B2C0C814-FBE2-4058-84CB-EC4B7E2FFBDD}" destId="{2F1FFD99-877F-4134-AE20-51F8E4324AAB}" srcOrd="2" destOrd="0" presId="urn:microsoft.com/office/officeart/2008/layout/VerticalCurvedList"/>
    <dgm:cxn modelId="{C3B73410-20A1-48DC-8EC7-0B9223199350}" type="presParOf" srcId="{B2C0C814-FBE2-4058-84CB-EC4B7E2FFBDD}" destId="{2138B9DD-263B-4065-9AA8-AFE562A9705A}" srcOrd="3" destOrd="0" presId="urn:microsoft.com/office/officeart/2008/layout/VerticalCurvedList"/>
    <dgm:cxn modelId="{5589D3C5-DECF-4E3C-97FB-105EBDB035C6}" type="presParOf" srcId="{6F292C46-AF6B-4F64-83D7-CC33F03BC655}" destId="{756373B3-E0AD-46EF-82E8-A1397715367D}" srcOrd="1" destOrd="0" presId="urn:microsoft.com/office/officeart/2008/layout/VerticalCurvedList"/>
    <dgm:cxn modelId="{0489C690-5C2F-435E-B7FA-16C4BE2F1A0D}" type="presParOf" srcId="{6F292C46-AF6B-4F64-83D7-CC33F03BC655}" destId="{2B0BB794-4971-4435-9F87-7EC213EB56D3}" srcOrd="2" destOrd="0" presId="urn:microsoft.com/office/officeart/2008/layout/VerticalCurvedList"/>
    <dgm:cxn modelId="{99A12476-1250-4882-906B-CC12E68D3385}" type="presParOf" srcId="{2B0BB794-4971-4435-9F87-7EC213EB56D3}" destId="{2BECC18B-1E48-44D8-8BBA-FB1FEA857D89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1B7063-A390-44A5-9A69-A9E01B43E68A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804310-558E-4413-8DF7-94BACE505FD6}">
      <dgm:prSet phldrT="[Texto]" custT="1"/>
      <dgm:spPr>
        <a:solidFill>
          <a:srgbClr val="A25491"/>
        </a:solidFill>
      </dgm:spPr>
      <dgm:t>
        <a:bodyPr/>
        <a:lstStyle/>
        <a:p>
          <a:pPr algn="l"/>
          <a:r>
            <a:rPr lang="es-ES" sz="2000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COLEGIO PRIMITIVO DE SAN NICOLAS DE HIDALGO</a:t>
          </a:r>
          <a:endParaRPr lang="es-ES" sz="2000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32DD965-2F3C-4FC0-A49F-57DDF65F4760}" type="parTrans" cxnId="{09361F48-E29A-432E-BCB9-B05C9292D84B}">
      <dgm:prSet/>
      <dgm:spPr/>
      <dgm:t>
        <a:bodyPr/>
        <a:lstStyle/>
        <a:p>
          <a:pPr algn="l"/>
          <a:endParaRPr lang="es-ES" sz="2000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E447444-64E2-40A0-AD8D-A3AE8A170D98}" type="sibTrans" cxnId="{09361F48-E29A-432E-BCB9-B05C9292D84B}">
      <dgm:prSet/>
      <dgm:spPr/>
      <dgm:t>
        <a:bodyPr/>
        <a:lstStyle/>
        <a:p>
          <a:pPr algn="l"/>
          <a:endParaRPr lang="es-ES" sz="2000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9FEC5895-4542-458E-9C8E-56AF0B412351}">
      <dgm:prSet custT="1"/>
      <dgm:spPr/>
      <dgm:t>
        <a:bodyPr/>
        <a:lstStyle/>
        <a:p>
          <a:pPr algn="l"/>
          <a:r>
            <a:rPr lang="es-ES" sz="2000" b="1" dirty="0" smtClean="0"/>
            <a:t>JOSE MARIA MORELOS Y PAVON</a:t>
          </a:r>
          <a:endParaRPr lang="es-ES" sz="2000" b="1" dirty="0"/>
        </a:p>
      </dgm:t>
    </dgm:pt>
    <dgm:pt modelId="{3909478A-9F21-4495-A3BF-8F27D7A4BA4E}" type="parTrans" cxnId="{0EDDC5E7-DB9D-414D-AE7F-12B1C60D291A}">
      <dgm:prSet/>
      <dgm:spPr/>
      <dgm:t>
        <a:bodyPr/>
        <a:lstStyle/>
        <a:p>
          <a:pPr algn="l"/>
          <a:endParaRPr lang="es-ES" sz="2000" b="1"/>
        </a:p>
      </dgm:t>
    </dgm:pt>
    <dgm:pt modelId="{0EC42E8E-59A3-44EF-AE93-025C66A39072}" type="sibTrans" cxnId="{0EDDC5E7-DB9D-414D-AE7F-12B1C60D291A}">
      <dgm:prSet/>
      <dgm:spPr/>
      <dgm:t>
        <a:bodyPr/>
        <a:lstStyle/>
        <a:p>
          <a:pPr algn="l"/>
          <a:endParaRPr lang="es-ES" sz="2000" b="1"/>
        </a:p>
      </dgm:t>
    </dgm:pt>
    <dgm:pt modelId="{BF9728B0-8DBD-4625-9136-4DBFF15A0D01}">
      <dgm:prSet custT="1"/>
      <dgm:spPr>
        <a:solidFill>
          <a:srgbClr val="A25491"/>
        </a:solidFill>
      </dgm:spPr>
      <dgm:t>
        <a:bodyPr/>
        <a:lstStyle/>
        <a:p>
          <a:pPr algn="l"/>
          <a:r>
            <a:rPr lang="es-ES" sz="2000" b="1" dirty="0" smtClean="0"/>
            <a:t>PASCUAL ORTIZ RUBIO</a:t>
          </a:r>
          <a:endParaRPr lang="es-ES" sz="2000" b="1" dirty="0"/>
        </a:p>
      </dgm:t>
    </dgm:pt>
    <dgm:pt modelId="{E09C7797-D0E9-4B19-8107-B54B577E2B04}" type="parTrans" cxnId="{BCB6BEA8-78A3-495E-8D65-07285186361B}">
      <dgm:prSet/>
      <dgm:spPr/>
      <dgm:t>
        <a:bodyPr/>
        <a:lstStyle/>
        <a:p>
          <a:pPr algn="l"/>
          <a:endParaRPr lang="es-ES" sz="2000" b="1"/>
        </a:p>
      </dgm:t>
    </dgm:pt>
    <dgm:pt modelId="{7FC3F160-9077-45EC-B5BB-B1C478D313D5}" type="sibTrans" cxnId="{BCB6BEA8-78A3-495E-8D65-07285186361B}">
      <dgm:prSet/>
      <dgm:spPr/>
      <dgm:t>
        <a:bodyPr/>
        <a:lstStyle/>
        <a:p>
          <a:pPr algn="l"/>
          <a:endParaRPr lang="es-ES" sz="2000" b="1"/>
        </a:p>
      </dgm:t>
    </dgm:pt>
    <dgm:pt modelId="{33621690-08B9-4148-887C-B1D1054792B3}">
      <dgm:prSet custT="1"/>
      <dgm:spPr/>
      <dgm:t>
        <a:bodyPr/>
        <a:lstStyle/>
        <a:p>
          <a:pPr algn="l"/>
          <a:r>
            <a:rPr lang="es-ES" sz="2000" b="1" dirty="0" smtClean="0"/>
            <a:t>ISAAC ARRIAGA</a:t>
          </a:r>
          <a:endParaRPr lang="es-ES" sz="2000" b="1" dirty="0"/>
        </a:p>
      </dgm:t>
    </dgm:pt>
    <dgm:pt modelId="{E3E757DC-6DA9-4C80-A3E9-5FF1989F4EB5}" type="parTrans" cxnId="{03BB701F-AD11-423A-9DC4-36772780927E}">
      <dgm:prSet/>
      <dgm:spPr/>
      <dgm:t>
        <a:bodyPr/>
        <a:lstStyle/>
        <a:p>
          <a:pPr algn="l"/>
          <a:endParaRPr lang="es-ES" sz="2000" b="1"/>
        </a:p>
      </dgm:t>
    </dgm:pt>
    <dgm:pt modelId="{39172557-DFD9-4271-B673-9D0CDB29A9B9}" type="sibTrans" cxnId="{03BB701F-AD11-423A-9DC4-36772780927E}">
      <dgm:prSet/>
      <dgm:spPr/>
      <dgm:t>
        <a:bodyPr/>
        <a:lstStyle/>
        <a:p>
          <a:pPr algn="l"/>
          <a:endParaRPr lang="es-ES" sz="2000" b="1"/>
        </a:p>
      </dgm:t>
    </dgm:pt>
    <dgm:pt modelId="{616A0C3F-29D1-474D-8C96-56AD64D6E1C8}">
      <dgm:prSet custT="1"/>
      <dgm:spPr>
        <a:solidFill>
          <a:srgbClr val="A25491"/>
        </a:solidFill>
      </dgm:spPr>
      <dgm:t>
        <a:bodyPr/>
        <a:lstStyle/>
        <a:p>
          <a:pPr algn="l"/>
          <a:r>
            <a:rPr lang="es-ES" sz="2000" b="1" dirty="0" smtClean="0"/>
            <a:t>MELCHOR OCAMPO</a:t>
          </a:r>
          <a:endParaRPr lang="es-ES" sz="2000" b="1" dirty="0"/>
        </a:p>
      </dgm:t>
    </dgm:pt>
    <dgm:pt modelId="{0B0F75C3-0E8C-4148-BF8E-EBD2F3642F28}" type="parTrans" cxnId="{BD8D5481-42F5-4E3C-BF69-14EAFB1AF052}">
      <dgm:prSet/>
      <dgm:spPr/>
      <dgm:t>
        <a:bodyPr/>
        <a:lstStyle/>
        <a:p>
          <a:pPr algn="l"/>
          <a:endParaRPr lang="es-ES" sz="2000" b="1"/>
        </a:p>
      </dgm:t>
    </dgm:pt>
    <dgm:pt modelId="{6235D94A-D902-4E38-B3D7-F7F4CBEEFB39}" type="sibTrans" cxnId="{BD8D5481-42F5-4E3C-BF69-14EAFB1AF052}">
      <dgm:prSet/>
      <dgm:spPr/>
      <dgm:t>
        <a:bodyPr/>
        <a:lstStyle/>
        <a:p>
          <a:pPr algn="l"/>
          <a:endParaRPr lang="es-ES" sz="2000" b="1"/>
        </a:p>
      </dgm:t>
    </dgm:pt>
    <dgm:pt modelId="{DB04E91B-CE00-4B5E-8890-5038F091AEFD}" type="pres">
      <dgm:prSet presAssocID="{3B1B7063-A390-44A5-9A69-A9E01B43E68A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s-ES"/>
        </a:p>
      </dgm:t>
    </dgm:pt>
    <dgm:pt modelId="{6F292C46-AF6B-4F64-83D7-CC33F03BC655}" type="pres">
      <dgm:prSet presAssocID="{3B1B7063-A390-44A5-9A69-A9E01B43E68A}" presName="Name1" presStyleCnt="0"/>
      <dgm:spPr/>
      <dgm:t>
        <a:bodyPr/>
        <a:lstStyle/>
        <a:p>
          <a:endParaRPr lang="es-ES"/>
        </a:p>
      </dgm:t>
    </dgm:pt>
    <dgm:pt modelId="{B2C0C814-FBE2-4058-84CB-EC4B7E2FFBDD}" type="pres">
      <dgm:prSet presAssocID="{3B1B7063-A390-44A5-9A69-A9E01B43E68A}" presName="cycle" presStyleCnt="0"/>
      <dgm:spPr/>
      <dgm:t>
        <a:bodyPr/>
        <a:lstStyle/>
        <a:p>
          <a:endParaRPr lang="es-ES"/>
        </a:p>
      </dgm:t>
    </dgm:pt>
    <dgm:pt modelId="{CBC0F8BE-4185-4EA1-B9A8-A42147328229}" type="pres">
      <dgm:prSet presAssocID="{3B1B7063-A390-44A5-9A69-A9E01B43E68A}" presName="srcNode" presStyleLbl="node1" presStyleIdx="0" presStyleCnt="5"/>
      <dgm:spPr/>
      <dgm:t>
        <a:bodyPr/>
        <a:lstStyle/>
        <a:p>
          <a:endParaRPr lang="es-ES"/>
        </a:p>
      </dgm:t>
    </dgm:pt>
    <dgm:pt modelId="{EA1B8472-5E7D-4D9B-814E-E18327770229}" type="pres">
      <dgm:prSet presAssocID="{3B1B7063-A390-44A5-9A69-A9E01B43E68A}" presName="conn" presStyleLbl="parChTrans1D2" presStyleIdx="0" presStyleCnt="1" custLinFactNeighborX="-21447" custLinFactNeighborY="-303"/>
      <dgm:spPr/>
      <dgm:t>
        <a:bodyPr/>
        <a:lstStyle/>
        <a:p>
          <a:endParaRPr lang="es-ES"/>
        </a:p>
      </dgm:t>
    </dgm:pt>
    <dgm:pt modelId="{2F1FFD99-877F-4134-AE20-51F8E4324AAB}" type="pres">
      <dgm:prSet presAssocID="{3B1B7063-A390-44A5-9A69-A9E01B43E68A}" presName="extraNode" presStyleLbl="node1" presStyleIdx="0" presStyleCnt="5"/>
      <dgm:spPr/>
      <dgm:t>
        <a:bodyPr/>
        <a:lstStyle/>
        <a:p>
          <a:endParaRPr lang="es-ES"/>
        </a:p>
      </dgm:t>
    </dgm:pt>
    <dgm:pt modelId="{2138B9DD-263B-4065-9AA8-AFE562A9705A}" type="pres">
      <dgm:prSet presAssocID="{3B1B7063-A390-44A5-9A69-A9E01B43E68A}" presName="dstNode" presStyleLbl="node1" presStyleIdx="0" presStyleCnt="5"/>
      <dgm:spPr/>
      <dgm:t>
        <a:bodyPr/>
        <a:lstStyle/>
        <a:p>
          <a:endParaRPr lang="es-ES"/>
        </a:p>
      </dgm:t>
    </dgm:pt>
    <dgm:pt modelId="{756373B3-E0AD-46EF-82E8-A1397715367D}" type="pres">
      <dgm:prSet presAssocID="{74804310-558E-4413-8DF7-94BACE505FD6}" presName="text_1" presStyleLbl="node1" presStyleIdx="0" presStyleCnt="5" custScaleX="96753" custScaleY="88420" custLinFactNeighborX="-3637" custLinFactNeighborY="-18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BB794-4971-4435-9F87-7EC213EB56D3}" type="pres">
      <dgm:prSet presAssocID="{74804310-558E-4413-8DF7-94BACE505FD6}" presName="accent_1" presStyleCnt="0"/>
      <dgm:spPr/>
      <dgm:t>
        <a:bodyPr/>
        <a:lstStyle/>
        <a:p>
          <a:endParaRPr lang="es-ES"/>
        </a:p>
      </dgm:t>
    </dgm:pt>
    <dgm:pt modelId="{2BECC18B-1E48-44D8-8BBA-FB1FEA857D89}" type="pres">
      <dgm:prSet presAssocID="{74804310-558E-4413-8DF7-94BACE505FD6}" presName="accentRepeatNode" presStyleLbl="solidFgAcc1" presStyleIdx="0" presStyleCnt="5" custScaleX="154557" custScaleY="127880" custLinFactNeighborX="-111" custLinFactNeighborY="-11719"/>
      <dgm:spPr/>
      <dgm:t>
        <a:bodyPr/>
        <a:lstStyle/>
        <a:p>
          <a:endParaRPr lang="es-ES"/>
        </a:p>
      </dgm:t>
    </dgm:pt>
    <dgm:pt modelId="{8F8CA154-6F88-4B43-82B8-F27F3EA1730F}" type="pres">
      <dgm:prSet presAssocID="{9FEC5895-4542-458E-9C8E-56AF0B41235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1348AC-EB39-4845-9E66-8C97E4465CB6}" type="pres">
      <dgm:prSet presAssocID="{9FEC5895-4542-458E-9C8E-56AF0B412351}" presName="accent_2" presStyleCnt="0"/>
      <dgm:spPr/>
    </dgm:pt>
    <dgm:pt modelId="{37A70036-80C1-484D-B694-68D240BEFEF0}" type="pres">
      <dgm:prSet presAssocID="{9FEC5895-4542-458E-9C8E-56AF0B412351}" presName="accentRepeatNode" presStyleLbl="solidFgAcc1" presStyleIdx="1" presStyleCnt="5" custScaleX="132430" custScaleY="124978" custLinFactNeighborY="-6000"/>
      <dgm:spPr/>
    </dgm:pt>
    <dgm:pt modelId="{81489787-634A-4074-B353-41B8B9CF42C5}" type="pres">
      <dgm:prSet presAssocID="{BF9728B0-8DBD-4625-9136-4DBFF15A0D0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924139-5C46-468C-A375-5360A33DEED1}" type="pres">
      <dgm:prSet presAssocID="{BF9728B0-8DBD-4625-9136-4DBFF15A0D01}" presName="accent_3" presStyleCnt="0"/>
      <dgm:spPr/>
    </dgm:pt>
    <dgm:pt modelId="{33F91FA5-B8F1-43F1-A13A-1C4384E63E43}" type="pres">
      <dgm:prSet presAssocID="{BF9728B0-8DBD-4625-9136-4DBFF15A0D01}" presName="accentRepeatNode" presStyleLbl="solidFgAcc1" presStyleIdx="2" presStyleCnt="5" custScaleX="136052" custScaleY="125304"/>
      <dgm:spPr/>
    </dgm:pt>
    <dgm:pt modelId="{33124858-8699-46E1-A5F7-9D1809F85C78}" type="pres">
      <dgm:prSet presAssocID="{33621690-08B9-4148-887C-B1D1054792B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7DA6BB-B36E-49A6-B613-C37013291D43}" type="pres">
      <dgm:prSet presAssocID="{33621690-08B9-4148-887C-B1D1054792B3}" presName="accent_4" presStyleCnt="0"/>
      <dgm:spPr/>
    </dgm:pt>
    <dgm:pt modelId="{A45DAC79-D23E-48B6-B712-F3B490C12D82}" type="pres">
      <dgm:prSet presAssocID="{33621690-08B9-4148-887C-B1D1054792B3}" presName="accentRepeatNode" presStyleLbl="solidFgAcc1" presStyleIdx="3" presStyleCnt="5" custScaleX="144243" custScaleY="122036" custLinFactNeighborY="3600"/>
      <dgm:spPr/>
    </dgm:pt>
    <dgm:pt modelId="{4481CF2F-3AAF-4EBD-B2BC-09BB3846D98B}" type="pres">
      <dgm:prSet presAssocID="{616A0C3F-29D1-474D-8C96-56AD64D6E1C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EB89D5-247E-4D5D-82E1-8CABE9B63707}" type="pres">
      <dgm:prSet presAssocID="{616A0C3F-29D1-474D-8C96-56AD64D6E1C8}" presName="accent_5" presStyleCnt="0"/>
      <dgm:spPr/>
    </dgm:pt>
    <dgm:pt modelId="{0F2515AB-79C3-48C0-8924-A6FA6FCBB372}" type="pres">
      <dgm:prSet presAssocID="{616A0C3F-29D1-474D-8C96-56AD64D6E1C8}" presName="accentRepeatNode" presStyleLbl="solidFgAcc1" presStyleIdx="4" presStyleCnt="5" custScaleX="151649" custScaleY="135565"/>
      <dgm:spPr/>
    </dgm:pt>
  </dgm:ptLst>
  <dgm:cxnLst>
    <dgm:cxn modelId="{BCB6BEA8-78A3-495E-8D65-07285186361B}" srcId="{3B1B7063-A390-44A5-9A69-A9E01B43E68A}" destId="{BF9728B0-8DBD-4625-9136-4DBFF15A0D01}" srcOrd="2" destOrd="0" parTransId="{E09C7797-D0E9-4B19-8107-B54B577E2B04}" sibTransId="{7FC3F160-9077-45EC-B5BB-B1C478D313D5}"/>
    <dgm:cxn modelId="{116F098E-3100-4CFB-8364-F19337DA6A73}" type="presOf" srcId="{9FEC5895-4542-458E-9C8E-56AF0B412351}" destId="{8F8CA154-6F88-4B43-82B8-F27F3EA1730F}" srcOrd="0" destOrd="0" presId="urn:microsoft.com/office/officeart/2008/layout/VerticalCurvedList"/>
    <dgm:cxn modelId="{BD8D5481-42F5-4E3C-BF69-14EAFB1AF052}" srcId="{3B1B7063-A390-44A5-9A69-A9E01B43E68A}" destId="{616A0C3F-29D1-474D-8C96-56AD64D6E1C8}" srcOrd="4" destOrd="0" parTransId="{0B0F75C3-0E8C-4148-BF8E-EBD2F3642F28}" sibTransId="{6235D94A-D902-4E38-B3D7-F7F4CBEEFB39}"/>
    <dgm:cxn modelId="{0EDDC5E7-DB9D-414D-AE7F-12B1C60D291A}" srcId="{3B1B7063-A390-44A5-9A69-A9E01B43E68A}" destId="{9FEC5895-4542-458E-9C8E-56AF0B412351}" srcOrd="1" destOrd="0" parTransId="{3909478A-9F21-4495-A3BF-8F27D7A4BA4E}" sibTransId="{0EC42E8E-59A3-44EF-AE93-025C66A39072}"/>
    <dgm:cxn modelId="{DB1D8007-3061-43EA-B7F3-49B807A6E2CC}" type="presOf" srcId="{33621690-08B9-4148-887C-B1D1054792B3}" destId="{33124858-8699-46E1-A5F7-9D1809F85C78}" srcOrd="0" destOrd="0" presId="urn:microsoft.com/office/officeart/2008/layout/VerticalCurvedList"/>
    <dgm:cxn modelId="{D1E55A00-AE62-43CA-BA0B-2C5EEE6814C0}" type="presOf" srcId="{3B1B7063-A390-44A5-9A69-A9E01B43E68A}" destId="{DB04E91B-CE00-4B5E-8890-5038F091AEFD}" srcOrd="0" destOrd="0" presId="urn:microsoft.com/office/officeart/2008/layout/VerticalCurvedList"/>
    <dgm:cxn modelId="{03BB701F-AD11-423A-9DC4-36772780927E}" srcId="{3B1B7063-A390-44A5-9A69-A9E01B43E68A}" destId="{33621690-08B9-4148-887C-B1D1054792B3}" srcOrd="3" destOrd="0" parTransId="{E3E757DC-6DA9-4C80-A3E9-5FF1989F4EB5}" sibTransId="{39172557-DFD9-4271-B673-9D0CDB29A9B9}"/>
    <dgm:cxn modelId="{28A3AB9B-F60A-496A-81AC-626038FA916C}" type="presOf" srcId="{BF9728B0-8DBD-4625-9136-4DBFF15A0D01}" destId="{81489787-634A-4074-B353-41B8B9CF42C5}" srcOrd="0" destOrd="0" presId="urn:microsoft.com/office/officeart/2008/layout/VerticalCurvedList"/>
    <dgm:cxn modelId="{831EACD9-E808-42D1-B635-DCDA97DBB403}" type="presOf" srcId="{74804310-558E-4413-8DF7-94BACE505FD6}" destId="{756373B3-E0AD-46EF-82E8-A1397715367D}" srcOrd="0" destOrd="0" presId="urn:microsoft.com/office/officeart/2008/layout/VerticalCurvedList"/>
    <dgm:cxn modelId="{09361F48-E29A-432E-BCB9-B05C9292D84B}" srcId="{3B1B7063-A390-44A5-9A69-A9E01B43E68A}" destId="{74804310-558E-4413-8DF7-94BACE505FD6}" srcOrd="0" destOrd="0" parTransId="{132DD965-2F3C-4FC0-A49F-57DDF65F4760}" sibTransId="{7E447444-64E2-40A0-AD8D-A3AE8A170D98}"/>
    <dgm:cxn modelId="{07DD32A7-7CAE-466C-BA45-51C7DE578543}" type="presOf" srcId="{7E447444-64E2-40A0-AD8D-A3AE8A170D98}" destId="{EA1B8472-5E7D-4D9B-814E-E18327770229}" srcOrd="0" destOrd="0" presId="urn:microsoft.com/office/officeart/2008/layout/VerticalCurvedList"/>
    <dgm:cxn modelId="{0A4F928C-FC7E-45C4-BD20-FA08D8053000}" type="presOf" srcId="{616A0C3F-29D1-474D-8C96-56AD64D6E1C8}" destId="{4481CF2F-3AAF-4EBD-B2BC-09BB3846D98B}" srcOrd="0" destOrd="0" presId="urn:microsoft.com/office/officeart/2008/layout/VerticalCurvedList"/>
    <dgm:cxn modelId="{F9EE6E5E-6147-45D4-8D46-4E84BA5A9802}" type="presParOf" srcId="{DB04E91B-CE00-4B5E-8890-5038F091AEFD}" destId="{6F292C46-AF6B-4F64-83D7-CC33F03BC655}" srcOrd="0" destOrd="0" presId="urn:microsoft.com/office/officeart/2008/layout/VerticalCurvedList"/>
    <dgm:cxn modelId="{B1A0C43A-3ABB-48AF-87C3-963528B616DA}" type="presParOf" srcId="{6F292C46-AF6B-4F64-83D7-CC33F03BC655}" destId="{B2C0C814-FBE2-4058-84CB-EC4B7E2FFBDD}" srcOrd="0" destOrd="0" presId="urn:microsoft.com/office/officeart/2008/layout/VerticalCurvedList"/>
    <dgm:cxn modelId="{8ACC6946-B937-4B44-89B1-90E7948310B3}" type="presParOf" srcId="{B2C0C814-FBE2-4058-84CB-EC4B7E2FFBDD}" destId="{CBC0F8BE-4185-4EA1-B9A8-A42147328229}" srcOrd="0" destOrd="0" presId="urn:microsoft.com/office/officeart/2008/layout/VerticalCurvedList"/>
    <dgm:cxn modelId="{AC9CC3EB-480A-4FAF-A9F9-858F5BAC7136}" type="presParOf" srcId="{B2C0C814-FBE2-4058-84CB-EC4B7E2FFBDD}" destId="{EA1B8472-5E7D-4D9B-814E-E18327770229}" srcOrd="1" destOrd="0" presId="urn:microsoft.com/office/officeart/2008/layout/VerticalCurvedList"/>
    <dgm:cxn modelId="{41A9B1A9-F80D-44E1-83B2-CFE5298D1B45}" type="presParOf" srcId="{B2C0C814-FBE2-4058-84CB-EC4B7E2FFBDD}" destId="{2F1FFD99-877F-4134-AE20-51F8E4324AAB}" srcOrd="2" destOrd="0" presId="urn:microsoft.com/office/officeart/2008/layout/VerticalCurvedList"/>
    <dgm:cxn modelId="{B4CD2989-E428-4B8A-832C-389C19A81B1A}" type="presParOf" srcId="{B2C0C814-FBE2-4058-84CB-EC4B7E2FFBDD}" destId="{2138B9DD-263B-4065-9AA8-AFE562A9705A}" srcOrd="3" destOrd="0" presId="urn:microsoft.com/office/officeart/2008/layout/VerticalCurvedList"/>
    <dgm:cxn modelId="{2CB91FF8-718B-42E8-AA3F-EA24A69CF70F}" type="presParOf" srcId="{6F292C46-AF6B-4F64-83D7-CC33F03BC655}" destId="{756373B3-E0AD-46EF-82E8-A1397715367D}" srcOrd="1" destOrd="0" presId="urn:microsoft.com/office/officeart/2008/layout/VerticalCurvedList"/>
    <dgm:cxn modelId="{BDD689A1-9477-495E-A253-7AB203E9DAA6}" type="presParOf" srcId="{6F292C46-AF6B-4F64-83D7-CC33F03BC655}" destId="{2B0BB794-4971-4435-9F87-7EC213EB56D3}" srcOrd="2" destOrd="0" presId="urn:microsoft.com/office/officeart/2008/layout/VerticalCurvedList"/>
    <dgm:cxn modelId="{9E177F09-69F7-4946-BFBF-7B37CFB567EF}" type="presParOf" srcId="{2B0BB794-4971-4435-9F87-7EC213EB56D3}" destId="{2BECC18B-1E48-44D8-8BBA-FB1FEA857D89}" srcOrd="0" destOrd="0" presId="urn:microsoft.com/office/officeart/2008/layout/VerticalCurvedList"/>
    <dgm:cxn modelId="{8017BD3A-3AAF-4235-A2FF-83EC8BAD4061}" type="presParOf" srcId="{6F292C46-AF6B-4F64-83D7-CC33F03BC655}" destId="{8F8CA154-6F88-4B43-82B8-F27F3EA1730F}" srcOrd="3" destOrd="0" presId="urn:microsoft.com/office/officeart/2008/layout/VerticalCurvedList"/>
    <dgm:cxn modelId="{4DD951E7-001F-4254-A5D1-572F0049EB1C}" type="presParOf" srcId="{6F292C46-AF6B-4F64-83D7-CC33F03BC655}" destId="{F41348AC-EB39-4845-9E66-8C97E4465CB6}" srcOrd="4" destOrd="0" presId="urn:microsoft.com/office/officeart/2008/layout/VerticalCurvedList"/>
    <dgm:cxn modelId="{C55CBD95-9DEE-4EC5-A04B-43AEEFBE6AC7}" type="presParOf" srcId="{F41348AC-EB39-4845-9E66-8C97E4465CB6}" destId="{37A70036-80C1-484D-B694-68D240BEFEF0}" srcOrd="0" destOrd="0" presId="urn:microsoft.com/office/officeart/2008/layout/VerticalCurvedList"/>
    <dgm:cxn modelId="{1660641C-82A2-43F0-86FC-06B8232783CC}" type="presParOf" srcId="{6F292C46-AF6B-4F64-83D7-CC33F03BC655}" destId="{81489787-634A-4074-B353-41B8B9CF42C5}" srcOrd="5" destOrd="0" presId="urn:microsoft.com/office/officeart/2008/layout/VerticalCurvedList"/>
    <dgm:cxn modelId="{6F5F4FA9-247C-4947-BFFC-520838FF7DD4}" type="presParOf" srcId="{6F292C46-AF6B-4F64-83D7-CC33F03BC655}" destId="{06924139-5C46-468C-A375-5360A33DEED1}" srcOrd="6" destOrd="0" presId="urn:microsoft.com/office/officeart/2008/layout/VerticalCurvedList"/>
    <dgm:cxn modelId="{4F6181B7-BEC1-4029-983D-6EEC69A8EEDC}" type="presParOf" srcId="{06924139-5C46-468C-A375-5360A33DEED1}" destId="{33F91FA5-B8F1-43F1-A13A-1C4384E63E43}" srcOrd="0" destOrd="0" presId="urn:microsoft.com/office/officeart/2008/layout/VerticalCurvedList"/>
    <dgm:cxn modelId="{48B7313A-DD7B-419D-BC73-2B3C024D0C6C}" type="presParOf" srcId="{6F292C46-AF6B-4F64-83D7-CC33F03BC655}" destId="{33124858-8699-46E1-A5F7-9D1809F85C78}" srcOrd="7" destOrd="0" presId="urn:microsoft.com/office/officeart/2008/layout/VerticalCurvedList"/>
    <dgm:cxn modelId="{753EF266-9FD8-45C3-AAF0-B76210844231}" type="presParOf" srcId="{6F292C46-AF6B-4F64-83D7-CC33F03BC655}" destId="{677DA6BB-B36E-49A6-B613-C37013291D43}" srcOrd="8" destOrd="0" presId="urn:microsoft.com/office/officeart/2008/layout/VerticalCurvedList"/>
    <dgm:cxn modelId="{95299C8F-5E41-42CB-AAE5-582B58947D3F}" type="presParOf" srcId="{677DA6BB-B36E-49A6-B613-C37013291D43}" destId="{A45DAC79-D23E-48B6-B712-F3B490C12D82}" srcOrd="0" destOrd="0" presId="urn:microsoft.com/office/officeart/2008/layout/VerticalCurvedList"/>
    <dgm:cxn modelId="{982FFA7A-94B4-4B9D-ADCC-01E97F7442AE}" type="presParOf" srcId="{6F292C46-AF6B-4F64-83D7-CC33F03BC655}" destId="{4481CF2F-3AAF-4EBD-B2BC-09BB3846D98B}" srcOrd="9" destOrd="0" presId="urn:microsoft.com/office/officeart/2008/layout/VerticalCurvedList"/>
    <dgm:cxn modelId="{A7361653-49FE-4188-9A7D-E430BE44A350}" type="presParOf" srcId="{6F292C46-AF6B-4F64-83D7-CC33F03BC655}" destId="{2CEB89D5-247E-4D5D-82E1-8CABE9B63707}" srcOrd="10" destOrd="0" presId="urn:microsoft.com/office/officeart/2008/layout/VerticalCurvedList"/>
    <dgm:cxn modelId="{7A0FDF9B-EC82-4820-AAC0-56C7D6F53D8E}" type="presParOf" srcId="{2CEB89D5-247E-4D5D-82E1-8CABE9B63707}" destId="{0F2515AB-79C3-48C0-8924-A6FA6FCBB372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1B7063-A390-44A5-9A69-A9E01B43E68A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804310-558E-4413-8DF7-94BACE505FD6}">
      <dgm:prSet phldrT="[Texto]" custT="1"/>
      <dgm:spPr>
        <a:solidFill>
          <a:srgbClr val="A25491"/>
        </a:solidFill>
      </dgm:spPr>
      <dgm:t>
        <a:bodyPr/>
        <a:lstStyle/>
        <a:p>
          <a:pPr algn="l"/>
          <a:r>
            <a:rPr lang="es-ES" sz="2000" b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EDUARDO RUIZ</a:t>
          </a:r>
          <a:endParaRPr lang="es-ES" sz="2000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32DD965-2F3C-4FC0-A49F-57DDF65F4760}" type="parTrans" cxnId="{09361F48-E29A-432E-BCB9-B05C9292D84B}">
      <dgm:prSet/>
      <dgm:spPr/>
      <dgm:t>
        <a:bodyPr/>
        <a:lstStyle/>
        <a:p>
          <a:pPr algn="l"/>
          <a:endParaRPr lang="es-ES" sz="2000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E447444-64E2-40A0-AD8D-A3AE8A170D98}" type="sibTrans" cxnId="{09361F48-E29A-432E-BCB9-B05C9292D84B}">
      <dgm:prSet/>
      <dgm:spPr/>
      <dgm:t>
        <a:bodyPr/>
        <a:lstStyle/>
        <a:p>
          <a:pPr algn="l"/>
          <a:endParaRPr lang="es-ES" sz="2000" b="1" cap="none" spc="0">
            <a:ln w="10160">
              <a:noFill/>
              <a:prstDash val="solid"/>
            </a:ln>
            <a:solidFill>
              <a:schemeClr val="bg1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9FEC5895-4542-458E-9C8E-56AF0B412351}">
      <dgm:prSet custT="1"/>
      <dgm:spPr/>
      <dgm:t>
        <a:bodyPr/>
        <a:lstStyle/>
        <a:p>
          <a:pPr algn="l"/>
          <a:r>
            <a:rPr lang="es-ES" sz="2000" b="1" dirty="0" smtClean="0"/>
            <a:t>LAZARO CARDENAS</a:t>
          </a:r>
          <a:endParaRPr lang="es-ES" sz="2000" b="1" dirty="0"/>
        </a:p>
      </dgm:t>
    </dgm:pt>
    <dgm:pt modelId="{3909478A-9F21-4495-A3BF-8F27D7A4BA4E}" type="parTrans" cxnId="{0EDDC5E7-DB9D-414D-AE7F-12B1C60D291A}">
      <dgm:prSet/>
      <dgm:spPr/>
      <dgm:t>
        <a:bodyPr/>
        <a:lstStyle/>
        <a:p>
          <a:pPr algn="l"/>
          <a:endParaRPr lang="es-ES" sz="2000" b="1"/>
        </a:p>
      </dgm:t>
    </dgm:pt>
    <dgm:pt modelId="{0EC42E8E-59A3-44EF-AE93-025C66A39072}" type="sibTrans" cxnId="{0EDDC5E7-DB9D-414D-AE7F-12B1C60D291A}">
      <dgm:prSet/>
      <dgm:spPr/>
      <dgm:t>
        <a:bodyPr/>
        <a:lstStyle/>
        <a:p>
          <a:pPr algn="l"/>
          <a:endParaRPr lang="es-ES" sz="2000" b="1"/>
        </a:p>
      </dgm:t>
    </dgm:pt>
    <dgm:pt modelId="{DB04E91B-CE00-4B5E-8890-5038F091AEFD}" type="pres">
      <dgm:prSet presAssocID="{3B1B7063-A390-44A5-9A69-A9E01B43E68A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s-ES"/>
        </a:p>
      </dgm:t>
    </dgm:pt>
    <dgm:pt modelId="{6F292C46-AF6B-4F64-83D7-CC33F03BC655}" type="pres">
      <dgm:prSet presAssocID="{3B1B7063-A390-44A5-9A69-A9E01B43E68A}" presName="Name1" presStyleCnt="0"/>
      <dgm:spPr/>
      <dgm:t>
        <a:bodyPr/>
        <a:lstStyle/>
        <a:p>
          <a:endParaRPr lang="es-ES"/>
        </a:p>
      </dgm:t>
    </dgm:pt>
    <dgm:pt modelId="{B2C0C814-FBE2-4058-84CB-EC4B7E2FFBDD}" type="pres">
      <dgm:prSet presAssocID="{3B1B7063-A390-44A5-9A69-A9E01B43E68A}" presName="cycle" presStyleCnt="0"/>
      <dgm:spPr/>
      <dgm:t>
        <a:bodyPr/>
        <a:lstStyle/>
        <a:p>
          <a:endParaRPr lang="es-ES"/>
        </a:p>
      </dgm:t>
    </dgm:pt>
    <dgm:pt modelId="{CBC0F8BE-4185-4EA1-B9A8-A42147328229}" type="pres">
      <dgm:prSet presAssocID="{3B1B7063-A390-44A5-9A69-A9E01B43E68A}" presName="srcNode" presStyleLbl="node1" presStyleIdx="0" presStyleCnt="2"/>
      <dgm:spPr/>
      <dgm:t>
        <a:bodyPr/>
        <a:lstStyle/>
        <a:p>
          <a:endParaRPr lang="es-ES"/>
        </a:p>
      </dgm:t>
    </dgm:pt>
    <dgm:pt modelId="{EA1B8472-5E7D-4D9B-814E-E18327770229}" type="pres">
      <dgm:prSet presAssocID="{3B1B7063-A390-44A5-9A69-A9E01B43E68A}" presName="conn" presStyleLbl="parChTrans1D2" presStyleIdx="0" presStyleCnt="1" custLinFactNeighborX="-21447" custLinFactNeighborY="-303"/>
      <dgm:spPr/>
      <dgm:t>
        <a:bodyPr/>
        <a:lstStyle/>
        <a:p>
          <a:endParaRPr lang="es-ES"/>
        </a:p>
      </dgm:t>
    </dgm:pt>
    <dgm:pt modelId="{2F1FFD99-877F-4134-AE20-51F8E4324AAB}" type="pres">
      <dgm:prSet presAssocID="{3B1B7063-A390-44A5-9A69-A9E01B43E68A}" presName="extraNode" presStyleLbl="node1" presStyleIdx="0" presStyleCnt="2"/>
      <dgm:spPr/>
      <dgm:t>
        <a:bodyPr/>
        <a:lstStyle/>
        <a:p>
          <a:endParaRPr lang="es-ES"/>
        </a:p>
      </dgm:t>
    </dgm:pt>
    <dgm:pt modelId="{2138B9DD-263B-4065-9AA8-AFE562A9705A}" type="pres">
      <dgm:prSet presAssocID="{3B1B7063-A390-44A5-9A69-A9E01B43E68A}" presName="dstNode" presStyleLbl="node1" presStyleIdx="0" presStyleCnt="2"/>
      <dgm:spPr/>
      <dgm:t>
        <a:bodyPr/>
        <a:lstStyle/>
        <a:p>
          <a:endParaRPr lang="es-ES"/>
        </a:p>
      </dgm:t>
    </dgm:pt>
    <dgm:pt modelId="{756373B3-E0AD-46EF-82E8-A1397715367D}" type="pres">
      <dgm:prSet presAssocID="{74804310-558E-4413-8DF7-94BACE505FD6}" presName="text_1" presStyleLbl="node1" presStyleIdx="0" presStyleCnt="2" custScaleX="80927" custScaleY="76961" custLinFactNeighborX="-3637" custLinFactNeighborY="-18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BB794-4971-4435-9F87-7EC213EB56D3}" type="pres">
      <dgm:prSet presAssocID="{74804310-558E-4413-8DF7-94BACE505FD6}" presName="accent_1" presStyleCnt="0"/>
      <dgm:spPr/>
      <dgm:t>
        <a:bodyPr/>
        <a:lstStyle/>
        <a:p>
          <a:endParaRPr lang="es-ES"/>
        </a:p>
      </dgm:t>
    </dgm:pt>
    <dgm:pt modelId="{2BECC18B-1E48-44D8-8BBA-FB1FEA857D89}" type="pres">
      <dgm:prSet presAssocID="{74804310-558E-4413-8DF7-94BACE505FD6}" presName="accentRepeatNode" presStyleLbl="solidFgAcc1" presStyleIdx="0" presStyleCnt="2" custScaleX="79968" custScaleY="71553" custLinFactNeighborX="-15489" custLinFactNeighborY="-14490"/>
      <dgm:spPr/>
      <dgm:t>
        <a:bodyPr/>
        <a:lstStyle/>
        <a:p>
          <a:endParaRPr lang="es-ES"/>
        </a:p>
      </dgm:t>
    </dgm:pt>
    <dgm:pt modelId="{8F8CA154-6F88-4B43-82B8-F27F3EA1730F}" type="pres">
      <dgm:prSet presAssocID="{9FEC5895-4542-458E-9C8E-56AF0B412351}" presName="text_2" presStyleLbl="node1" presStyleIdx="1" presStyleCnt="2" custScaleX="82496" custLinFactNeighborX="-24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1348AC-EB39-4845-9E66-8C97E4465CB6}" type="pres">
      <dgm:prSet presAssocID="{9FEC5895-4542-458E-9C8E-56AF0B412351}" presName="accent_2" presStyleCnt="0"/>
      <dgm:spPr/>
    </dgm:pt>
    <dgm:pt modelId="{37A70036-80C1-484D-B694-68D240BEFEF0}" type="pres">
      <dgm:prSet presAssocID="{9FEC5895-4542-458E-9C8E-56AF0B412351}" presName="accentRepeatNode" presStyleLbl="solidFgAcc1" presStyleIdx="1" presStyleCnt="2" custScaleX="89613" custScaleY="82086" custLinFactNeighborX="-18900" custLinFactNeighborY="-750"/>
      <dgm:spPr/>
    </dgm:pt>
  </dgm:ptLst>
  <dgm:cxnLst>
    <dgm:cxn modelId="{116F098E-3100-4CFB-8364-F19337DA6A73}" type="presOf" srcId="{9FEC5895-4542-458E-9C8E-56AF0B412351}" destId="{8F8CA154-6F88-4B43-82B8-F27F3EA1730F}" srcOrd="0" destOrd="0" presId="urn:microsoft.com/office/officeart/2008/layout/VerticalCurvedList"/>
    <dgm:cxn modelId="{0EDDC5E7-DB9D-414D-AE7F-12B1C60D291A}" srcId="{3B1B7063-A390-44A5-9A69-A9E01B43E68A}" destId="{9FEC5895-4542-458E-9C8E-56AF0B412351}" srcOrd="1" destOrd="0" parTransId="{3909478A-9F21-4495-A3BF-8F27D7A4BA4E}" sibTransId="{0EC42E8E-59A3-44EF-AE93-025C66A39072}"/>
    <dgm:cxn modelId="{D1E55A00-AE62-43CA-BA0B-2C5EEE6814C0}" type="presOf" srcId="{3B1B7063-A390-44A5-9A69-A9E01B43E68A}" destId="{DB04E91B-CE00-4B5E-8890-5038F091AEFD}" srcOrd="0" destOrd="0" presId="urn:microsoft.com/office/officeart/2008/layout/VerticalCurvedList"/>
    <dgm:cxn modelId="{831EACD9-E808-42D1-B635-DCDA97DBB403}" type="presOf" srcId="{74804310-558E-4413-8DF7-94BACE505FD6}" destId="{756373B3-E0AD-46EF-82E8-A1397715367D}" srcOrd="0" destOrd="0" presId="urn:microsoft.com/office/officeart/2008/layout/VerticalCurvedList"/>
    <dgm:cxn modelId="{09361F48-E29A-432E-BCB9-B05C9292D84B}" srcId="{3B1B7063-A390-44A5-9A69-A9E01B43E68A}" destId="{74804310-558E-4413-8DF7-94BACE505FD6}" srcOrd="0" destOrd="0" parTransId="{132DD965-2F3C-4FC0-A49F-57DDF65F4760}" sibTransId="{7E447444-64E2-40A0-AD8D-A3AE8A170D98}"/>
    <dgm:cxn modelId="{07DD32A7-7CAE-466C-BA45-51C7DE578543}" type="presOf" srcId="{7E447444-64E2-40A0-AD8D-A3AE8A170D98}" destId="{EA1B8472-5E7D-4D9B-814E-E18327770229}" srcOrd="0" destOrd="0" presId="urn:microsoft.com/office/officeart/2008/layout/VerticalCurvedList"/>
    <dgm:cxn modelId="{F9EE6E5E-6147-45D4-8D46-4E84BA5A9802}" type="presParOf" srcId="{DB04E91B-CE00-4B5E-8890-5038F091AEFD}" destId="{6F292C46-AF6B-4F64-83D7-CC33F03BC655}" srcOrd="0" destOrd="0" presId="urn:microsoft.com/office/officeart/2008/layout/VerticalCurvedList"/>
    <dgm:cxn modelId="{B1A0C43A-3ABB-48AF-87C3-963528B616DA}" type="presParOf" srcId="{6F292C46-AF6B-4F64-83D7-CC33F03BC655}" destId="{B2C0C814-FBE2-4058-84CB-EC4B7E2FFBDD}" srcOrd="0" destOrd="0" presId="urn:microsoft.com/office/officeart/2008/layout/VerticalCurvedList"/>
    <dgm:cxn modelId="{8ACC6946-B937-4B44-89B1-90E7948310B3}" type="presParOf" srcId="{B2C0C814-FBE2-4058-84CB-EC4B7E2FFBDD}" destId="{CBC0F8BE-4185-4EA1-B9A8-A42147328229}" srcOrd="0" destOrd="0" presId="urn:microsoft.com/office/officeart/2008/layout/VerticalCurvedList"/>
    <dgm:cxn modelId="{AC9CC3EB-480A-4FAF-A9F9-858F5BAC7136}" type="presParOf" srcId="{B2C0C814-FBE2-4058-84CB-EC4B7E2FFBDD}" destId="{EA1B8472-5E7D-4D9B-814E-E18327770229}" srcOrd="1" destOrd="0" presId="urn:microsoft.com/office/officeart/2008/layout/VerticalCurvedList"/>
    <dgm:cxn modelId="{41A9B1A9-F80D-44E1-83B2-CFE5298D1B45}" type="presParOf" srcId="{B2C0C814-FBE2-4058-84CB-EC4B7E2FFBDD}" destId="{2F1FFD99-877F-4134-AE20-51F8E4324AAB}" srcOrd="2" destOrd="0" presId="urn:microsoft.com/office/officeart/2008/layout/VerticalCurvedList"/>
    <dgm:cxn modelId="{B4CD2989-E428-4B8A-832C-389C19A81B1A}" type="presParOf" srcId="{B2C0C814-FBE2-4058-84CB-EC4B7E2FFBDD}" destId="{2138B9DD-263B-4065-9AA8-AFE562A9705A}" srcOrd="3" destOrd="0" presId="urn:microsoft.com/office/officeart/2008/layout/VerticalCurvedList"/>
    <dgm:cxn modelId="{2CB91FF8-718B-42E8-AA3F-EA24A69CF70F}" type="presParOf" srcId="{6F292C46-AF6B-4F64-83D7-CC33F03BC655}" destId="{756373B3-E0AD-46EF-82E8-A1397715367D}" srcOrd="1" destOrd="0" presId="urn:microsoft.com/office/officeart/2008/layout/VerticalCurvedList"/>
    <dgm:cxn modelId="{BDD689A1-9477-495E-A253-7AB203E9DAA6}" type="presParOf" srcId="{6F292C46-AF6B-4F64-83D7-CC33F03BC655}" destId="{2B0BB794-4971-4435-9F87-7EC213EB56D3}" srcOrd="2" destOrd="0" presId="urn:microsoft.com/office/officeart/2008/layout/VerticalCurvedList"/>
    <dgm:cxn modelId="{9E177F09-69F7-4946-BFBF-7B37CFB567EF}" type="presParOf" srcId="{2B0BB794-4971-4435-9F87-7EC213EB56D3}" destId="{2BECC18B-1E48-44D8-8BBA-FB1FEA857D89}" srcOrd="0" destOrd="0" presId="urn:microsoft.com/office/officeart/2008/layout/VerticalCurvedList"/>
    <dgm:cxn modelId="{8017BD3A-3AAF-4235-A2FF-83EC8BAD4061}" type="presParOf" srcId="{6F292C46-AF6B-4F64-83D7-CC33F03BC655}" destId="{8F8CA154-6F88-4B43-82B8-F27F3EA1730F}" srcOrd="3" destOrd="0" presId="urn:microsoft.com/office/officeart/2008/layout/VerticalCurvedList"/>
    <dgm:cxn modelId="{4DD951E7-001F-4254-A5D1-572F0049EB1C}" type="presParOf" srcId="{6F292C46-AF6B-4F64-83D7-CC33F03BC655}" destId="{F41348AC-EB39-4845-9E66-8C97E4465CB6}" srcOrd="4" destOrd="0" presId="urn:microsoft.com/office/officeart/2008/layout/VerticalCurvedList"/>
    <dgm:cxn modelId="{C55CBD95-9DEE-4EC5-A04B-43AEEFBE6AC7}" type="presParOf" srcId="{F41348AC-EB39-4845-9E66-8C97E4465CB6}" destId="{37A70036-80C1-484D-B694-68D240BEFEF0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E053E-2D83-48A9-9952-3933A6C6B87F}">
      <dsp:nvSpPr>
        <dsp:cNvPr id="0" name=""/>
        <dsp:cNvSpPr/>
      </dsp:nvSpPr>
      <dsp:spPr>
        <a:xfrm>
          <a:off x="8576" y="528911"/>
          <a:ext cx="2563300" cy="2835651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smtClean="0"/>
            <a:t>ESTRATEGIA:</a:t>
          </a:r>
          <a:endParaRPr lang="es-MX" sz="2400" kern="1200"/>
        </a:p>
      </dsp:txBody>
      <dsp:txXfrm>
        <a:off x="83652" y="603987"/>
        <a:ext cx="2413148" cy="2685499"/>
      </dsp:txXfrm>
    </dsp:sp>
    <dsp:sp modelId="{BF7D791A-1F8A-408A-BE08-4330DC06D049}">
      <dsp:nvSpPr>
        <dsp:cNvPr id="0" name=""/>
        <dsp:cNvSpPr/>
      </dsp:nvSpPr>
      <dsp:spPr>
        <a:xfrm>
          <a:off x="2828206" y="1628888"/>
          <a:ext cx="543419" cy="635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2828206" y="1756028"/>
        <a:ext cx="380393" cy="381418"/>
      </dsp:txXfrm>
    </dsp:sp>
    <dsp:sp modelId="{7A221F1D-2601-4DC4-81EE-E37952A0399B}">
      <dsp:nvSpPr>
        <dsp:cNvPr id="0" name=""/>
        <dsp:cNvSpPr/>
      </dsp:nvSpPr>
      <dsp:spPr>
        <a:xfrm>
          <a:off x="3597196" y="528911"/>
          <a:ext cx="2563300" cy="2835651"/>
        </a:xfrm>
        <a:prstGeom prst="roundRect">
          <a:avLst>
            <a:gd name="adj" fmla="val 10000"/>
          </a:avLst>
        </a:prstGeom>
        <a:solidFill>
          <a:srgbClr val="A254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Una vez analizado el problema  e identificar los municipios de atención prioritaria, la ruta de acciones que implementa el Grupo Estatal de Prevención de Embarazos Adolescentes para lograr el </a:t>
          </a:r>
          <a:r>
            <a:rPr lang="es-MX" sz="1800" b="1" kern="1200" dirty="0" smtClean="0"/>
            <a:t>objetivo</a:t>
          </a:r>
          <a:endParaRPr lang="es-MX" sz="1800" kern="1200" dirty="0"/>
        </a:p>
      </dsp:txBody>
      <dsp:txXfrm>
        <a:off x="3672272" y="603987"/>
        <a:ext cx="2413148" cy="2685499"/>
      </dsp:txXfrm>
    </dsp:sp>
    <dsp:sp modelId="{F11451E0-9CEB-44FE-8CE5-4EA4E07E8C68}">
      <dsp:nvSpPr>
        <dsp:cNvPr id="0" name=""/>
        <dsp:cNvSpPr/>
      </dsp:nvSpPr>
      <dsp:spPr>
        <a:xfrm>
          <a:off x="6416827" y="1628888"/>
          <a:ext cx="543419" cy="635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416827" y="1756028"/>
        <a:ext cx="380393" cy="381418"/>
      </dsp:txXfrm>
    </dsp:sp>
    <dsp:sp modelId="{9CBA69D3-599E-4707-A21A-7DED4D5A8BD9}">
      <dsp:nvSpPr>
        <dsp:cNvPr id="0" name=""/>
        <dsp:cNvSpPr/>
      </dsp:nvSpPr>
      <dsp:spPr>
        <a:xfrm>
          <a:off x="7185817" y="528911"/>
          <a:ext cx="2563300" cy="2835651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La estrategia se divide en 6 componentes temáticos</a:t>
          </a:r>
          <a:endParaRPr lang="es-MX" sz="3000" kern="1200" dirty="0"/>
        </a:p>
      </dsp:txBody>
      <dsp:txXfrm>
        <a:off x="7260893" y="603987"/>
        <a:ext cx="2413148" cy="26854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E64E6-2AFE-459A-842A-D46E311E76DC}">
      <dsp:nvSpPr>
        <dsp:cNvPr id="0" name=""/>
        <dsp:cNvSpPr/>
      </dsp:nvSpPr>
      <dsp:spPr>
        <a:xfrm>
          <a:off x="66493" y="0"/>
          <a:ext cx="4422889" cy="888390"/>
        </a:xfrm>
        <a:prstGeom prst="roundRect">
          <a:avLst>
            <a:gd name="adj" fmla="val 10000"/>
          </a:avLst>
        </a:prstGeom>
        <a:solidFill>
          <a:srgbClr val="A254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INSTITUTO TECNOLOGICO AGROPECUARIO DEL VALLE DE MORELIA</a:t>
          </a:r>
          <a:endParaRPr lang="es-ES" sz="20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1034202" y="0"/>
        <a:ext cx="3455180" cy="888390"/>
      </dsp:txXfrm>
    </dsp:sp>
    <dsp:sp modelId="{5C3E61CF-64B9-49A4-BB62-A838E5F3847D}">
      <dsp:nvSpPr>
        <dsp:cNvPr id="0" name=""/>
        <dsp:cNvSpPr/>
      </dsp:nvSpPr>
      <dsp:spPr>
        <a:xfrm flipH="1" flipV="1">
          <a:off x="512357" y="427747"/>
          <a:ext cx="57722" cy="3289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580487-8AE0-4D75-824F-95AA34960612}">
      <dsp:nvSpPr>
        <dsp:cNvPr id="0" name=""/>
        <dsp:cNvSpPr/>
      </dsp:nvSpPr>
      <dsp:spPr>
        <a:xfrm>
          <a:off x="159797" y="974021"/>
          <a:ext cx="4236281" cy="867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i="0" u="none" kern="1200" dirty="0" smtClean="0"/>
            <a:t>INSTITUTO SOR JUANA INÉS DE LA CRUZ</a:t>
          </a:r>
          <a:endParaRPr lang="es-ES" sz="2400" kern="1200" dirty="0"/>
        </a:p>
      </dsp:txBody>
      <dsp:txXfrm>
        <a:off x="1086677" y="974021"/>
        <a:ext cx="3309400" cy="867042"/>
      </dsp:txXfrm>
    </dsp:sp>
    <dsp:sp modelId="{95BA1BD8-298D-4B1A-BE9D-47E64B236C20}">
      <dsp:nvSpPr>
        <dsp:cNvPr id="0" name=""/>
        <dsp:cNvSpPr/>
      </dsp:nvSpPr>
      <dsp:spPr>
        <a:xfrm flipV="1">
          <a:off x="501036" y="1334150"/>
          <a:ext cx="80365" cy="14678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7B9C4E-983A-4887-8EC7-8A93F1BD611F}">
      <dsp:nvSpPr>
        <dsp:cNvPr id="0" name=""/>
        <dsp:cNvSpPr/>
      </dsp:nvSpPr>
      <dsp:spPr>
        <a:xfrm>
          <a:off x="925647" y="1926695"/>
          <a:ext cx="2989383" cy="856313"/>
        </a:xfrm>
        <a:prstGeom prst="roundRect">
          <a:avLst>
            <a:gd name="adj" fmla="val 10000"/>
          </a:avLst>
        </a:prstGeom>
        <a:solidFill>
          <a:srgbClr val="A254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CBTA 233</a:t>
          </a:r>
          <a:endParaRPr lang="es-ES" sz="2400" kern="1200" dirty="0"/>
        </a:p>
      </dsp:txBody>
      <dsp:txXfrm>
        <a:off x="1579711" y="1926695"/>
        <a:ext cx="2335319" cy="856313"/>
      </dsp:txXfrm>
    </dsp:sp>
    <dsp:sp modelId="{48132B19-4A29-4D67-9E92-1DCE013623D1}">
      <dsp:nvSpPr>
        <dsp:cNvPr id="0" name=""/>
        <dsp:cNvSpPr/>
      </dsp:nvSpPr>
      <dsp:spPr>
        <a:xfrm flipH="1" flipV="1">
          <a:off x="640844" y="2327087"/>
          <a:ext cx="85550" cy="555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444EE-9E5F-4A52-95E5-250193F32F13}">
      <dsp:nvSpPr>
        <dsp:cNvPr id="0" name=""/>
        <dsp:cNvSpPr/>
      </dsp:nvSpPr>
      <dsp:spPr>
        <a:xfrm>
          <a:off x="927038" y="0"/>
          <a:ext cx="1489427" cy="1489427"/>
        </a:xfrm>
        <a:prstGeom prst="ellipse">
          <a:avLst/>
        </a:prstGeom>
        <a:solidFill>
          <a:srgbClr val="A2549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smtClean="0"/>
            <a:t>1,857</a:t>
          </a:r>
          <a:endParaRPr lang="es-MX" sz="3600" kern="1200"/>
        </a:p>
      </dsp:txBody>
      <dsp:txXfrm>
        <a:off x="1145160" y="218122"/>
        <a:ext cx="1053183" cy="10531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17D81-0EFF-4BA5-BA54-EC776EF9D0C8}">
      <dsp:nvSpPr>
        <dsp:cNvPr id="0" name=""/>
        <dsp:cNvSpPr/>
      </dsp:nvSpPr>
      <dsp:spPr>
        <a:xfrm rot="10800000">
          <a:off x="639559" y="662887"/>
          <a:ext cx="4419335" cy="1766147"/>
        </a:xfrm>
        <a:prstGeom prst="homePlate">
          <a:avLst/>
        </a:prstGeom>
        <a:solidFill>
          <a:srgbClr val="A254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882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HOSPITAL DE LA MUJER</a:t>
          </a:r>
          <a:endParaRPr lang="es-ES" sz="24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 rot="10800000">
        <a:off x="1081096" y="662887"/>
        <a:ext cx="3977798" cy="1766147"/>
      </dsp:txXfrm>
    </dsp:sp>
    <dsp:sp modelId="{9B6516D2-0649-492D-B427-BE173D580887}">
      <dsp:nvSpPr>
        <dsp:cNvPr id="0" name=""/>
        <dsp:cNvSpPr/>
      </dsp:nvSpPr>
      <dsp:spPr>
        <a:xfrm>
          <a:off x="0" y="670994"/>
          <a:ext cx="1766147" cy="17661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B7819-A70E-439E-80D2-2D31BA07D365}">
      <dsp:nvSpPr>
        <dsp:cNvPr id="0" name=""/>
        <dsp:cNvSpPr/>
      </dsp:nvSpPr>
      <dsp:spPr>
        <a:xfrm>
          <a:off x="108279" y="0"/>
          <a:ext cx="3684037" cy="1842018"/>
        </a:xfrm>
        <a:prstGeom prst="roundRect">
          <a:avLst>
            <a:gd name="adj" fmla="val 10000"/>
          </a:avLst>
        </a:prstGeom>
        <a:solidFill>
          <a:srgbClr val="A25491"/>
        </a:solidFill>
        <a:ln w="12700" cap="flat" cmpd="sng" algn="ctr">
          <a:solidFill>
            <a:srgbClr val="A254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ADOLESCENTES ATENDIDOS</a:t>
          </a:r>
          <a:endParaRPr lang="es-MX" sz="3600" kern="1200" dirty="0"/>
        </a:p>
      </dsp:txBody>
      <dsp:txXfrm>
        <a:off x="162230" y="53951"/>
        <a:ext cx="3576135" cy="17341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248DD-E6EB-4DD5-9F00-6775A7A1408A}">
      <dsp:nvSpPr>
        <dsp:cNvPr id="0" name=""/>
        <dsp:cNvSpPr/>
      </dsp:nvSpPr>
      <dsp:spPr>
        <a:xfrm>
          <a:off x="266828" y="599"/>
          <a:ext cx="2860531" cy="114421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smtClean="0"/>
            <a:t>MAS DE 25,000 </a:t>
          </a:r>
          <a:endParaRPr lang="es-MX" sz="3900" kern="1200"/>
        </a:p>
      </dsp:txBody>
      <dsp:txXfrm>
        <a:off x="838934" y="599"/>
        <a:ext cx="1716319" cy="11442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FF972-13F5-4278-98E8-F213F2C06759}">
      <dsp:nvSpPr>
        <dsp:cNvPr id="0" name=""/>
        <dsp:cNvSpPr/>
      </dsp:nvSpPr>
      <dsp:spPr>
        <a:xfrm>
          <a:off x="0" y="3938945"/>
          <a:ext cx="7607462" cy="6462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/>
              </a:solidFill>
            </a:rPr>
            <a:t>Actualización de diagnósticos </a:t>
          </a:r>
          <a:endParaRPr lang="es-MX" sz="1800" kern="1200">
            <a:solidFill>
              <a:schemeClr val="tx1"/>
            </a:solidFill>
          </a:endParaRPr>
        </a:p>
      </dsp:txBody>
      <dsp:txXfrm>
        <a:off x="0" y="3938945"/>
        <a:ext cx="7607462" cy="646216"/>
      </dsp:txXfrm>
    </dsp:sp>
    <dsp:sp modelId="{53420F3D-5C6C-4620-924C-55F43D1B529C}">
      <dsp:nvSpPr>
        <dsp:cNvPr id="0" name=""/>
        <dsp:cNvSpPr/>
      </dsp:nvSpPr>
      <dsp:spPr>
        <a:xfrm rot="10800000">
          <a:off x="0" y="2954757"/>
          <a:ext cx="7607462" cy="99388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Campañas permanentes en jornadas, escuelas y otros eventos</a:t>
          </a:r>
          <a:endParaRPr lang="es-MX" sz="1800" kern="1200" dirty="0">
            <a:solidFill>
              <a:schemeClr val="tx1"/>
            </a:solidFill>
          </a:endParaRPr>
        </a:p>
      </dsp:txBody>
      <dsp:txXfrm rot="10800000">
        <a:off x="0" y="2954757"/>
        <a:ext cx="7607462" cy="645794"/>
      </dsp:txXfrm>
    </dsp:sp>
    <dsp:sp modelId="{38B601DD-4F63-4F5E-BD38-74A006EC9389}">
      <dsp:nvSpPr>
        <dsp:cNvPr id="0" name=""/>
        <dsp:cNvSpPr/>
      </dsp:nvSpPr>
      <dsp:spPr>
        <a:xfrm rot="10800000">
          <a:off x="0" y="1970569"/>
          <a:ext cx="7607462" cy="99388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Talleres de sensibilización y “Toma de Decisiones” </a:t>
          </a:r>
          <a:endParaRPr lang="es-MX" sz="1800" kern="1200" dirty="0">
            <a:solidFill>
              <a:schemeClr val="tx1"/>
            </a:solidFill>
          </a:endParaRPr>
        </a:p>
      </dsp:txBody>
      <dsp:txXfrm rot="10800000">
        <a:off x="0" y="1970569"/>
        <a:ext cx="7607462" cy="645794"/>
      </dsp:txXfrm>
    </dsp:sp>
    <dsp:sp modelId="{D2D47017-132E-427D-AB86-FD99AE39FF0E}">
      <dsp:nvSpPr>
        <dsp:cNvPr id="0" name=""/>
        <dsp:cNvSpPr/>
      </dsp:nvSpPr>
      <dsp:spPr>
        <a:xfrm rot="10800000">
          <a:off x="0" y="986381"/>
          <a:ext cx="7607462" cy="99388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Buscando aliados. Nuevos integrantes.</a:t>
          </a:r>
          <a:endParaRPr lang="es-MX" sz="1800" kern="1200" dirty="0">
            <a:solidFill>
              <a:schemeClr val="tx1"/>
            </a:solidFill>
          </a:endParaRPr>
        </a:p>
      </dsp:txBody>
      <dsp:txXfrm rot="10800000">
        <a:off x="0" y="986381"/>
        <a:ext cx="7607462" cy="645794"/>
      </dsp:txXfrm>
    </dsp:sp>
    <dsp:sp modelId="{E29B1678-54F5-4219-9A7C-67F134E99E8F}">
      <dsp:nvSpPr>
        <dsp:cNvPr id="0" name=""/>
        <dsp:cNvSpPr/>
      </dsp:nvSpPr>
      <dsp:spPr>
        <a:xfrm rot="10800000">
          <a:off x="0" y="2192"/>
          <a:ext cx="7607462" cy="99388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Priorizar la atención en los municipios con mayor tasa de fecundidad adolescentes del GEPEA.</a:t>
          </a:r>
          <a:endParaRPr lang="es-MX" sz="1800" kern="1200" dirty="0">
            <a:solidFill>
              <a:schemeClr val="tx1"/>
            </a:solidFill>
          </a:endParaRPr>
        </a:p>
      </dsp:txBody>
      <dsp:txXfrm rot="10800000">
        <a:off x="0" y="2192"/>
        <a:ext cx="7607462" cy="6457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D0CF5-165A-422E-BE99-DA1B3DD01265}">
      <dsp:nvSpPr>
        <dsp:cNvPr id="0" name=""/>
        <dsp:cNvSpPr/>
      </dsp:nvSpPr>
      <dsp:spPr>
        <a:xfrm>
          <a:off x="0" y="10385"/>
          <a:ext cx="2497543" cy="767520"/>
        </a:xfrm>
        <a:prstGeom prst="roundRect">
          <a:avLst/>
        </a:prstGeom>
        <a:solidFill>
          <a:srgbClr val="A254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Bahnschrift SemiBold SemiConden" panose="020B0502040204020203" pitchFamily="34" charset="0"/>
            </a:rPr>
            <a:t>RETOS 2024</a:t>
          </a:r>
          <a:endParaRPr lang="es-MX" sz="3200" kern="1200" dirty="0">
            <a:latin typeface="Bahnschrift SemiBold SemiConden" panose="020B0502040204020203" pitchFamily="34" charset="0"/>
          </a:endParaRPr>
        </a:p>
      </dsp:txBody>
      <dsp:txXfrm>
        <a:off x="37467" y="47852"/>
        <a:ext cx="2422609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CAE7B-3E75-44CA-A723-E97AE5A1E21B}">
      <dsp:nvSpPr>
        <dsp:cNvPr id="0" name=""/>
        <dsp:cNvSpPr/>
      </dsp:nvSpPr>
      <dsp:spPr>
        <a:xfrm>
          <a:off x="1927763" y="93304"/>
          <a:ext cx="5666119" cy="1123043"/>
        </a:xfrm>
        <a:prstGeom prst="roundRect">
          <a:avLst>
            <a:gd name="adj" fmla="val 10000"/>
          </a:avLst>
        </a:prstGeom>
        <a:solidFill>
          <a:srgbClr val="A2549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MECANISMO DE COORDINACION</a:t>
          </a:r>
          <a:endParaRPr lang="es-MX" sz="1800" kern="1200" dirty="0"/>
        </a:p>
      </dsp:txBody>
      <dsp:txXfrm>
        <a:off x="3133813" y="126197"/>
        <a:ext cx="4427176" cy="1057257"/>
      </dsp:txXfrm>
    </dsp:sp>
    <dsp:sp modelId="{551EB730-9CD2-4025-BC97-A5C7622F4F69}">
      <dsp:nvSpPr>
        <dsp:cNvPr id="0" name=""/>
        <dsp:cNvSpPr/>
      </dsp:nvSpPr>
      <dsp:spPr>
        <a:xfrm>
          <a:off x="448170" y="1314423"/>
          <a:ext cx="7348853" cy="1942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implementación del Programa de Prevención del Embarazo Infantil y Adolescente del Estado de Michoacán tendrá como principios el trabajo coordinado, interinstitucional, el enfoque de derechos y humanos y la perspectiva de género; misma que estará a cargo del grupo de trabajo estatal denominado Grupo Estatal para la Prevención del Embarazo en Adolescentes, GEPEA desde donde se establecerán los mecanismos de coordinación y comunicación para su ejecución, seguimiento y evaluación. </a:t>
          </a:r>
          <a:endParaRPr lang="es-MX" sz="1600" kern="1200" dirty="0"/>
        </a:p>
      </dsp:txBody>
      <dsp:txXfrm>
        <a:off x="2135141" y="1371312"/>
        <a:ext cx="5604992" cy="1828566"/>
      </dsp:txXfrm>
    </dsp:sp>
    <dsp:sp modelId="{C1126746-10DF-4FD4-AB09-0A8F55E50018}">
      <dsp:nvSpPr>
        <dsp:cNvPr id="0" name=""/>
        <dsp:cNvSpPr/>
      </dsp:nvSpPr>
      <dsp:spPr>
        <a:xfrm>
          <a:off x="-39926" y="3351454"/>
          <a:ext cx="7852359" cy="1436337"/>
        </a:xfrm>
        <a:prstGeom prst="roundRect">
          <a:avLst>
            <a:gd name="adj" fmla="val 10000"/>
          </a:avLst>
        </a:prstGeom>
        <a:solidFill>
          <a:srgbClr val="A2549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De acuerdo al  </a:t>
          </a:r>
          <a:r>
            <a:rPr lang="es-MX" sz="1600" b="1" kern="1200" dirty="0" smtClean="0"/>
            <a:t>componente 2 del ENAPEA</a:t>
          </a:r>
          <a:r>
            <a:rPr lang="es-MX" sz="1600" kern="1200" dirty="0" smtClean="0"/>
            <a:t>,  diseña talleres para formar, capacitar y concientizar a los adolescentes y jóvenes como multiplicadores de información sexual y reproductiva, con la finalidad de poder reducir el embarazo en adolescentes y las enfermedades de transmisión sexual.</a:t>
          </a:r>
          <a:endParaRPr lang="es-MX" sz="1600" kern="1200" dirty="0"/>
        </a:p>
      </dsp:txBody>
      <dsp:txXfrm>
        <a:off x="1743910" y="3393523"/>
        <a:ext cx="6026453" cy="1352199"/>
      </dsp:txXfrm>
    </dsp:sp>
    <dsp:sp modelId="{26DC5F01-FCA4-4584-9C12-F1BB567157EA}">
      <dsp:nvSpPr>
        <dsp:cNvPr id="0" name=""/>
        <dsp:cNvSpPr/>
      </dsp:nvSpPr>
      <dsp:spPr>
        <a:xfrm>
          <a:off x="831687" y="456163"/>
          <a:ext cx="933619" cy="9336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1041751" y="456163"/>
        <a:ext cx="513491" cy="702548"/>
      </dsp:txXfrm>
    </dsp:sp>
    <dsp:sp modelId="{C2BED257-1486-4682-A53D-8D11E92A6882}">
      <dsp:nvSpPr>
        <dsp:cNvPr id="0" name=""/>
        <dsp:cNvSpPr/>
      </dsp:nvSpPr>
      <dsp:spPr>
        <a:xfrm>
          <a:off x="87306" y="2622212"/>
          <a:ext cx="933619" cy="9336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297370" y="2622212"/>
        <a:ext cx="513491" cy="702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B8472-5E7D-4D9B-814E-E18327770229}">
      <dsp:nvSpPr>
        <dsp:cNvPr id="0" name=""/>
        <dsp:cNvSpPr/>
      </dsp:nvSpPr>
      <dsp:spPr>
        <a:xfrm>
          <a:off x="-2765700" y="-456131"/>
          <a:ext cx="3532795" cy="3532795"/>
        </a:xfrm>
        <a:prstGeom prst="blockArc">
          <a:avLst>
            <a:gd name="adj1" fmla="val 18900000"/>
            <a:gd name="adj2" fmla="val 2700000"/>
            <a:gd name="adj3" fmla="val 6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373B3-E0AD-46EF-82E8-A1397715367D}">
      <dsp:nvSpPr>
        <dsp:cNvPr id="0" name=""/>
        <dsp:cNvSpPr/>
      </dsp:nvSpPr>
      <dsp:spPr>
        <a:xfrm>
          <a:off x="994927" y="458841"/>
          <a:ext cx="4105156" cy="579689"/>
        </a:xfrm>
        <a:prstGeom prst="rect">
          <a:avLst/>
        </a:prstGeom>
        <a:solidFill>
          <a:srgbClr val="A254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22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cap="none" spc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VILLAS DEL PEDREGAL</a:t>
          </a:r>
          <a:endParaRPr lang="es-ES" sz="29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994927" y="458841"/>
        <a:ext cx="4105156" cy="579689"/>
      </dsp:txXfrm>
    </dsp:sp>
    <dsp:sp modelId="{2BECC18B-1E48-44D8-8BBA-FB1FEA857D89}">
      <dsp:nvSpPr>
        <dsp:cNvPr id="0" name=""/>
        <dsp:cNvSpPr/>
      </dsp:nvSpPr>
      <dsp:spPr>
        <a:xfrm>
          <a:off x="12122" y="184445"/>
          <a:ext cx="1133552" cy="1128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E39ED-BE2E-4417-B23E-359C0683183C}">
      <dsp:nvSpPr>
        <dsp:cNvPr id="0" name=""/>
        <dsp:cNvSpPr/>
      </dsp:nvSpPr>
      <dsp:spPr>
        <a:xfrm>
          <a:off x="884300" y="1585227"/>
          <a:ext cx="4326410" cy="57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422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cap="none" spc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JESUS DEL MONTE</a:t>
          </a:r>
          <a:endParaRPr lang="es-ES" sz="29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884300" y="1585227"/>
        <a:ext cx="4326410" cy="573236"/>
      </dsp:txXfrm>
    </dsp:sp>
    <dsp:sp modelId="{54CFA70E-347C-4B0C-A2F5-31100B1664DC}">
      <dsp:nvSpPr>
        <dsp:cNvPr id="0" name=""/>
        <dsp:cNvSpPr/>
      </dsp:nvSpPr>
      <dsp:spPr>
        <a:xfrm>
          <a:off x="62491" y="1330743"/>
          <a:ext cx="1192367" cy="10822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B8472-5E7D-4D9B-814E-E18327770229}">
      <dsp:nvSpPr>
        <dsp:cNvPr id="0" name=""/>
        <dsp:cNvSpPr/>
      </dsp:nvSpPr>
      <dsp:spPr>
        <a:xfrm>
          <a:off x="3480871" y="-545456"/>
          <a:ext cx="4132923" cy="4132923"/>
        </a:xfrm>
        <a:prstGeom prst="blockArc">
          <a:avLst>
            <a:gd name="adj1" fmla="val 8100000"/>
            <a:gd name="adj2" fmla="val 13500000"/>
            <a:gd name="adj3" fmla="val 5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373B3-E0AD-46EF-82E8-A1397715367D}">
      <dsp:nvSpPr>
        <dsp:cNvPr id="0" name=""/>
        <dsp:cNvSpPr/>
      </dsp:nvSpPr>
      <dsp:spPr>
        <a:xfrm>
          <a:off x="270213" y="229679"/>
          <a:ext cx="3282599" cy="542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86895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cap="none" spc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TARIMBARO</a:t>
          </a:r>
          <a:endParaRPr lang="es-ES" sz="28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270213" y="229679"/>
        <a:ext cx="3282599" cy="542378"/>
      </dsp:txXfrm>
    </dsp:sp>
    <dsp:sp modelId="{2BECC18B-1E48-44D8-8BBA-FB1FEA857D89}">
      <dsp:nvSpPr>
        <dsp:cNvPr id="0" name=""/>
        <dsp:cNvSpPr/>
      </dsp:nvSpPr>
      <dsp:spPr>
        <a:xfrm>
          <a:off x="3460374" y="0"/>
          <a:ext cx="1043680" cy="1077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E39ED-BE2E-4417-B23E-359C0683183C}">
      <dsp:nvSpPr>
        <dsp:cNvPr id="0" name=""/>
        <dsp:cNvSpPr/>
      </dsp:nvSpPr>
      <dsp:spPr>
        <a:xfrm>
          <a:off x="260296" y="1244721"/>
          <a:ext cx="3235139" cy="660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86895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PEDERNALES</a:t>
          </a:r>
          <a:endParaRPr lang="es-ES" sz="28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260296" y="1244721"/>
        <a:ext cx="3235139" cy="660950"/>
      </dsp:txXfrm>
    </dsp:sp>
    <dsp:sp modelId="{54CFA70E-347C-4B0C-A2F5-31100B1664DC}">
      <dsp:nvSpPr>
        <dsp:cNvPr id="0" name=""/>
        <dsp:cNvSpPr/>
      </dsp:nvSpPr>
      <dsp:spPr>
        <a:xfrm>
          <a:off x="3397426" y="998376"/>
          <a:ext cx="1119674" cy="1045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43E6-B35B-42C7-81E9-98BB2AE23AD1}">
      <dsp:nvSpPr>
        <dsp:cNvPr id="0" name=""/>
        <dsp:cNvSpPr/>
      </dsp:nvSpPr>
      <dsp:spPr>
        <a:xfrm>
          <a:off x="278399" y="2308566"/>
          <a:ext cx="3492822" cy="613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86895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n/>
            </a:rPr>
            <a:t>PARACUARO</a:t>
          </a:r>
          <a:endParaRPr lang="es-ES" sz="2800" kern="1200" dirty="0">
            <a:ln/>
          </a:endParaRPr>
        </a:p>
      </dsp:txBody>
      <dsp:txXfrm>
        <a:off x="278399" y="2308566"/>
        <a:ext cx="3492822" cy="613411"/>
      </dsp:txXfrm>
    </dsp:sp>
    <dsp:sp modelId="{82D43885-1B77-42DF-A46D-27ACF54A8C96}">
      <dsp:nvSpPr>
        <dsp:cNvPr id="0" name=""/>
        <dsp:cNvSpPr/>
      </dsp:nvSpPr>
      <dsp:spPr>
        <a:xfrm>
          <a:off x="3730014" y="1969141"/>
          <a:ext cx="1074259" cy="1097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B8472-5E7D-4D9B-814E-E18327770229}">
      <dsp:nvSpPr>
        <dsp:cNvPr id="0" name=""/>
        <dsp:cNvSpPr/>
      </dsp:nvSpPr>
      <dsp:spPr>
        <a:xfrm>
          <a:off x="3545219" y="-578252"/>
          <a:ext cx="4383263" cy="4383263"/>
        </a:xfrm>
        <a:prstGeom prst="blockArc">
          <a:avLst>
            <a:gd name="adj1" fmla="val 8100000"/>
            <a:gd name="adj2" fmla="val 13500000"/>
            <a:gd name="adj3" fmla="val 49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373B3-E0AD-46EF-82E8-A1397715367D}">
      <dsp:nvSpPr>
        <dsp:cNvPr id="0" name=""/>
        <dsp:cNvSpPr/>
      </dsp:nvSpPr>
      <dsp:spPr>
        <a:xfrm>
          <a:off x="301871" y="243628"/>
          <a:ext cx="3358703" cy="575317"/>
        </a:xfrm>
        <a:prstGeom prst="rect">
          <a:avLst/>
        </a:prstGeom>
        <a:solidFill>
          <a:srgbClr val="A254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516465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TEREMENDO</a:t>
          </a:r>
          <a:endParaRPr lang="es-ES" sz="30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301871" y="243628"/>
        <a:ext cx="3358703" cy="575317"/>
      </dsp:txXfrm>
    </dsp:sp>
    <dsp:sp modelId="{2BECC18B-1E48-44D8-8BBA-FB1FEA857D89}">
      <dsp:nvSpPr>
        <dsp:cNvPr id="0" name=""/>
        <dsp:cNvSpPr/>
      </dsp:nvSpPr>
      <dsp:spPr>
        <a:xfrm>
          <a:off x="3485888" y="0"/>
          <a:ext cx="1181305" cy="1142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E39ED-BE2E-4417-B23E-359C0683183C}">
      <dsp:nvSpPr>
        <dsp:cNvPr id="0" name=""/>
        <dsp:cNvSpPr/>
      </dsp:nvSpPr>
      <dsp:spPr>
        <a:xfrm>
          <a:off x="254268" y="1320314"/>
          <a:ext cx="3304499" cy="701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516465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CIUDAD JARDIN</a:t>
          </a:r>
          <a:endParaRPr lang="es-ES" sz="30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254268" y="1320314"/>
        <a:ext cx="3304499" cy="701090"/>
      </dsp:txXfrm>
    </dsp:sp>
    <dsp:sp modelId="{54CFA70E-347C-4B0C-A2F5-31100B1664DC}">
      <dsp:nvSpPr>
        <dsp:cNvPr id="0" name=""/>
        <dsp:cNvSpPr/>
      </dsp:nvSpPr>
      <dsp:spPr>
        <a:xfrm>
          <a:off x="3402949" y="1059008"/>
          <a:ext cx="1187673" cy="1109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AE300-AD31-4D06-A8B1-98B90481370E}">
      <dsp:nvSpPr>
        <dsp:cNvPr id="0" name=""/>
        <dsp:cNvSpPr/>
      </dsp:nvSpPr>
      <dsp:spPr>
        <a:xfrm>
          <a:off x="223278" y="2515656"/>
          <a:ext cx="3851636" cy="650664"/>
        </a:xfrm>
        <a:prstGeom prst="rect">
          <a:avLst/>
        </a:prstGeom>
        <a:solidFill>
          <a:srgbClr val="A254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516465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>
              <a:solidFill>
                <a:srgbClr val="FFFDFF"/>
              </a:solidFill>
            </a:rPr>
            <a:t>CD. HIDALGO</a:t>
          </a:r>
          <a:endParaRPr lang="es-ES" sz="3000" b="1" kern="1200" dirty="0">
            <a:solidFill>
              <a:srgbClr val="FFFDFF"/>
            </a:solidFill>
          </a:endParaRPr>
        </a:p>
      </dsp:txBody>
      <dsp:txXfrm>
        <a:off x="223278" y="2515656"/>
        <a:ext cx="3851636" cy="650664"/>
      </dsp:txXfrm>
    </dsp:sp>
    <dsp:sp modelId="{72D8E232-2D03-49E7-8933-54D1AC3D69D8}">
      <dsp:nvSpPr>
        <dsp:cNvPr id="0" name=""/>
        <dsp:cNvSpPr/>
      </dsp:nvSpPr>
      <dsp:spPr>
        <a:xfrm>
          <a:off x="3797540" y="2099912"/>
          <a:ext cx="1310575" cy="1153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B8472-5E7D-4D9B-814E-E18327770229}">
      <dsp:nvSpPr>
        <dsp:cNvPr id="0" name=""/>
        <dsp:cNvSpPr/>
      </dsp:nvSpPr>
      <dsp:spPr>
        <a:xfrm>
          <a:off x="3173417" y="-578252"/>
          <a:ext cx="4383263" cy="4383263"/>
        </a:xfrm>
        <a:prstGeom prst="blockArc">
          <a:avLst>
            <a:gd name="adj1" fmla="val 9120762"/>
            <a:gd name="adj2" fmla="val 12479238"/>
            <a:gd name="adj3" fmla="val 49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373B3-E0AD-46EF-82E8-A1397715367D}">
      <dsp:nvSpPr>
        <dsp:cNvPr id="0" name=""/>
        <dsp:cNvSpPr/>
      </dsp:nvSpPr>
      <dsp:spPr>
        <a:xfrm>
          <a:off x="739863" y="1072069"/>
          <a:ext cx="3640593" cy="783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140" tIns="104140" rIns="1291162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PREFECO</a:t>
          </a:r>
          <a:endParaRPr lang="es-ES" sz="41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739863" y="1072069"/>
        <a:ext cx="3640593" cy="783876"/>
      </dsp:txXfrm>
    </dsp:sp>
    <dsp:sp modelId="{2BECC18B-1E48-44D8-8BBA-FB1FEA857D89}">
      <dsp:nvSpPr>
        <dsp:cNvPr id="0" name=""/>
        <dsp:cNvSpPr/>
      </dsp:nvSpPr>
      <dsp:spPr>
        <a:xfrm>
          <a:off x="3187116" y="718142"/>
          <a:ext cx="1609542" cy="1557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B8472-5E7D-4D9B-814E-E18327770229}">
      <dsp:nvSpPr>
        <dsp:cNvPr id="0" name=""/>
        <dsp:cNvSpPr/>
      </dsp:nvSpPr>
      <dsp:spPr>
        <a:xfrm>
          <a:off x="-2950515" y="-468724"/>
          <a:ext cx="3547214" cy="3547214"/>
        </a:xfrm>
        <a:prstGeom prst="blockArc">
          <a:avLst>
            <a:gd name="adj1" fmla="val 18900000"/>
            <a:gd name="adj2" fmla="val 2700000"/>
            <a:gd name="adj3" fmla="val 6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373B3-E0AD-46EF-82E8-A1397715367D}">
      <dsp:nvSpPr>
        <dsp:cNvPr id="0" name=""/>
        <dsp:cNvSpPr/>
      </dsp:nvSpPr>
      <dsp:spPr>
        <a:xfrm>
          <a:off x="-118503" y="531827"/>
          <a:ext cx="5182180" cy="1107851"/>
        </a:xfrm>
        <a:prstGeom prst="rect">
          <a:avLst/>
        </a:prstGeom>
        <a:solidFill>
          <a:srgbClr val="A254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4282" tIns="147320" rIns="147320" bIns="147320" numCol="1" spcCol="1270" anchor="ctr" anchorCtr="0">
          <a:noAutofit/>
        </a:bodyPr>
        <a:lstStyle/>
        <a:p>
          <a:pPr lvl="0" algn="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8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PARACHO</a:t>
          </a:r>
          <a:endParaRPr lang="es-ES" sz="58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-118503" y="531827"/>
        <a:ext cx="5182180" cy="1107851"/>
      </dsp:txXfrm>
    </dsp:sp>
    <dsp:sp modelId="{2BECC18B-1E48-44D8-8BBA-FB1FEA857D89}">
      <dsp:nvSpPr>
        <dsp:cNvPr id="0" name=""/>
        <dsp:cNvSpPr/>
      </dsp:nvSpPr>
      <dsp:spPr>
        <a:xfrm>
          <a:off x="-477738" y="274004"/>
          <a:ext cx="2097801" cy="1716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B8472-5E7D-4D9B-814E-E18327770229}">
      <dsp:nvSpPr>
        <dsp:cNvPr id="0" name=""/>
        <dsp:cNvSpPr/>
      </dsp:nvSpPr>
      <dsp:spPr>
        <a:xfrm>
          <a:off x="2446496" y="-843859"/>
          <a:ext cx="6375153" cy="6375153"/>
        </a:xfrm>
        <a:prstGeom prst="blockArc">
          <a:avLst>
            <a:gd name="adj1" fmla="val 8100000"/>
            <a:gd name="adj2" fmla="val 135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373B3-E0AD-46EF-82E8-A1397715367D}">
      <dsp:nvSpPr>
        <dsp:cNvPr id="0" name=""/>
        <dsp:cNvSpPr/>
      </dsp:nvSpPr>
      <dsp:spPr>
        <a:xfrm>
          <a:off x="0" y="216857"/>
          <a:ext cx="4274766" cy="523545"/>
        </a:xfrm>
        <a:prstGeom prst="rect">
          <a:avLst/>
        </a:prstGeom>
        <a:solidFill>
          <a:srgbClr val="A254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69989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COLEGIO PRIMITIVO DE SAN NICOLAS DE HIDALGO</a:t>
          </a:r>
          <a:endParaRPr lang="es-ES" sz="20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0" y="216857"/>
        <a:ext cx="4274766" cy="523545"/>
      </dsp:txXfrm>
    </dsp:sp>
    <dsp:sp modelId="{2BECC18B-1E48-44D8-8BBA-FB1FEA857D89}">
      <dsp:nvSpPr>
        <dsp:cNvPr id="0" name=""/>
        <dsp:cNvSpPr/>
      </dsp:nvSpPr>
      <dsp:spPr>
        <a:xfrm>
          <a:off x="3815635" y="27282"/>
          <a:ext cx="1143938" cy="9464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CA154-6F88-4B43-82B8-F27F3EA1730F}">
      <dsp:nvSpPr>
        <dsp:cNvPr id="0" name=""/>
        <dsp:cNvSpPr/>
      </dsp:nvSpPr>
      <dsp:spPr>
        <a:xfrm>
          <a:off x="-29800" y="1179093"/>
          <a:ext cx="3993936" cy="592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69989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JOSE MARIA MORELOS Y PAVON</a:t>
          </a:r>
          <a:endParaRPr lang="es-ES" sz="2000" b="1" kern="1200" dirty="0"/>
        </a:p>
      </dsp:txBody>
      <dsp:txXfrm>
        <a:off x="-29800" y="1179093"/>
        <a:ext cx="3993936" cy="592112"/>
      </dsp:txXfrm>
    </dsp:sp>
    <dsp:sp modelId="{37A70036-80C1-484D-B694-68D240BEFEF0}">
      <dsp:nvSpPr>
        <dsp:cNvPr id="0" name=""/>
        <dsp:cNvSpPr/>
      </dsp:nvSpPr>
      <dsp:spPr>
        <a:xfrm>
          <a:off x="3474052" y="968234"/>
          <a:ext cx="980167" cy="925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89787-634A-4074-B353-41B8B9CF42C5}">
      <dsp:nvSpPr>
        <dsp:cNvPr id="0" name=""/>
        <dsp:cNvSpPr/>
      </dsp:nvSpPr>
      <dsp:spPr>
        <a:xfrm>
          <a:off x="-29800" y="2066977"/>
          <a:ext cx="3863713" cy="592112"/>
        </a:xfrm>
        <a:prstGeom prst="rect">
          <a:avLst/>
        </a:prstGeom>
        <a:solidFill>
          <a:srgbClr val="A254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69989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PASCUAL ORTIZ RUBIO</a:t>
          </a:r>
          <a:endParaRPr lang="es-ES" sz="2000" b="1" kern="1200" dirty="0"/>
        </a:p>
      </dsp:txBody>
      <dsp:txXfrm>
        <a:off x="-29800" y="2066977"/>
        <a:ext cx="3863713" cy="592112"/>
      </dsp:txXfrm>
    </dsp:sp>
    <dsp:sp modelId="{33F91FA5-B8F1-43F1-A13A-1C4384E63E43}">
      <dsp:nvSpPr>
        <dsp:cNvPr id="0" name=""/>
        <dsp:cNvSpPr/>
      </dsp:nvSpPr>
      <dsp:spPr>
        <a:xfrm>
          <a:off x="3330425" y="1899320"/>
          <a:ext cx="1006975" cy="927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24858-8699-46E1-A5F7-9D1809F85C78}">
      <dsp:nvSpPr>
        <dsp:cNvPr id="0" name=""/>
        <dsp:cNvSpPr/>
      </dsp:nvSpPr>
      <dsp:spPr>
        <a:xfrm>
          <a:off x="-29800" y="2954861"/>
          <a:ext cx="3993936" cy="592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69989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ISAAC ARRIAGA</a:t>
          </a:r>
          <a:endParaRPr lang="es-ES" sz="2000" b="1" kern="1200" dirty="0"/>
        </a:p>
      </dsp:txBody>
      <dsp:txXfrm>
        <a:off x="-29800" y="2954861"/>
        <a:ext cx="3993936" cy="592112"/>
      </dsp:txXfrm>
    </dsp:sp>
    <dsp:sp modelId="{A45DAC79-D23E-48B6-B712-F3B490C12D82}">
      <dsp:nvSpPr>
        <dsp:cNvPr id="0" name=""/>
        <dsp:cNvSpPr/>
      </dsp:nvSpPr>
      <dsp:spPr>
        <a:xfrm>
          <a:off x="3430335" y="2825943"/>
          <a:ext cx="1067600" cy="903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1CF2F-3AAF-4EBD-B2BC-09BB3846D98B}">
      <dsp:nvSpPr>
        <dsp:cNvPr id="0" name=""/>
        <dsp:cNvSpPr/>
      </dsp:nvSpPr>
      <dsp:spPr>
        <a:xfrm>
          <a:off x="-29800" y="3842745"/>
          <a:ext cx="4418226" cy="592112"/>
        </a:xfrm>
        <a:prstGeom prst="rect">
          <a:avLst/>
        </a:prstGeom>
        <a:solidFill>
          <a:srgbClr val="A254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69989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MELCHOR OCAMPO</a:t>
          </a:r>
          <a:endParaRPr lang="es-ES" sz="2000" b="1" kern="1200" dirty="0"/>
        </a:p>
      </dsp:txBody>
      <dsp:txXfrm>
        <a:off x="-29800" y="3842745"/>
        <a:ext cx="4418226" cy="592112"/>
      </dsp:txXfrm>
    </dsp:sp>
    <dsp:sp modelId="{0F2515AB-79C3-48C0-8924-A6FA6FCBB372}">
      <dsp:nvSpPr>
        <dsp:cNvPr id="0" name=""/>
        <dsp:cNvSpPr/>
      </dsp:nvSpPr>
      <dsp:spPr>
        <a:xfrm>
          <a:off x="3827218" y="3637116"/>
          <a:ext cx="1122415" cy="1003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B8472-5E7D-4D9B-814E-E18327770229}">
      <dsp:nvSpPr>
        <dsp:cNvPr id="0" name=""/>
        <dsp:cNvSpPr/>
      </dsp:nvSpPr>
      <dsp:spPr>
        <a:xfrm>
          <a:off x="2365510" y="-839202"/>
          <a:ext cx="6375153" cy="6375153"/>
        </a:xfrm>
        <a:prstGeom prst="blockArc">
          <a:avLst>
            <a:gd name="adj1" fmla="val 8100000"/>
            <a:gd name="adj2" fmla="val 135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373B3-E0AD-46EF-82E8-A1397715367D}">
      <dsp:nvSpPr>
        <dsp:cNvPr id="0" name=""/>
        <dsp:cNvSpPr/>
      </dsp:nvSpPr>
      <dsp:spPr>
        <a:xfrm>
          <a:off x="127265" y="584133"/>
          <a:ext cx="3265513" cy="1041131"/>
        </a:xfrm>
        <a:prstGeom prst="rect">
          <a:avLst/>
        </a:prstGeom>
        <a:solidFill>
          <a:srgbClr val="A2549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1073788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EDUARDO RUIZ</a:t>
          </a:r>
          <a:endParaRPr lang="es-ES" sz="20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127265" y="584133"/>
        <a:ext cx="3265513" cy="1041131"/>
      </dsp:txXfrm>
    </dsp:sp>
    <dsp:sp modelId="{2BECC18B-1E48-44D8-8BBA-FB1FEA857D89}">
      <dsp:nvSpPr>
        <dsp:cNvPr id="0" name=""/>
        <dsp:cNvSpPr/>
      </dsp:nvSpPr>
      <dsp:spPr>
        <a:xfrm>
          <a:off x="2986295" y="502889"/>
          <a:ext cx="1352262" cy="1209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CA154-6F88-4B43-82B8-F27F3EA1730F}">
      <dsp:nvSpPr>
        <dsp:cNvPr id="0" name=""/>
        <dsp:cNvSpPr/>
      </dsp:nvSpPr>
      <dsp:spPr>
        <a:xfrm>
          <a:off x="144717" y="2706081"/>
          <a:ext cx="3328824" cy="1352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1073788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LAZARO CARDENAS</a:t>
          </a:r>
          <a:endParaRPr lang="es-ES" sz="2000" b="1" kern="1200" dirty="0"/>
        </a:p>
      </dsp:txBody>
      <dsp:txXfrm>
        <a:off x="144717" y="2706081"/>
        <a:ext cx="3328824" cy="1352803"/>
      </dsp:txXfrm>
    </dsp:sp>
    <dsp:sp modelId="{37A70036-80C1-484D-B694-68D240BEFEF0}">
      <dsp:nvSpPr>
        <dsp:cNvPr id="0" name=""/>
        <dsp:cNvSpPr/>
      </dsp:nvSpPr>
      <dsp:spPr>
        <a:xfrm>
          <a:off x="2847067" y="2675761"/>
          <a:ext cx="1515360" cy="1388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ACF7-20F5-4666-AB6B-495993500728}" type="datetimeFigureOut">
              <a:rPr lang="es-MX" smtClean="0"/>
              <a:t>11/12/2023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20035-5C9C-462A-AB24-C1FDB930BE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8549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35177-87B9-4CD0-8BDF-6FAC69ACAF59}" type="datetimeFigureOut">
              <a:rPr lang="es-MX" smtClean="0"/>
              <a:pPr/>
              <a:t>11/12/2023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FAA65-2C8C-48FA-80B9-3A96DC723C3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225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AA65-2C8C-48FA-80B9-3A96DC723C33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98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AA65-2C8C-48FA-80B9-3A96DC723C33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6635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2000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AA65-2C8C-48FA-80B9-3A96DC723C33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39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AA65-2C8C-48FA-80B9-3A96DC723C33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376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AA65-2C8C-48FA-80B9-3A96DC723C33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13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37ED-CEEB-410E-BFCA-CCF1E239E4C2}" type="datetime1">
              <a:rPr lang="es-MX" smtClean="0"/>
              <a:t>11/12/2023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93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3CBC-DC7F-465C-A402-93681D4BAFEA}" type="datetime1">
              <a:rPr lang="es-MX" smtClean="0"/>
              <a:t>11/12/2023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75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0CDA-5131-4D3C-B519-312BFF890EB6}" type="datetime1">
              <a:rPr lang="es-MX" smtClean="0"/>
              <a:t>11/12/2023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80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B26A-B2BC-499B-9DE6-331E25173813}" type="datetime1">
              <a:rPr lang="es-MX" smtClean="0"/>
              <a:t>11/12/2023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06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6CBD-E9EC-41EB-8E12-149609FC8DE8}" type="datetime1">
              <a:rPr lang="es-MX" smtClean="0"/>
              <a:t>11/12/2023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86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B161-2BEE-45BD-8B6A-47982E753350}" type="datetime1">
              <a:rPr lang="es-MX" smtClean="0"/>
              <a:t>11/12/2023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030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4E77-83E5-4244-8B05-386F0638606C}" type="datetime1">
              <a:rPr lang="es-MX" smtClean="0"/>
              <a:t>11/12/2023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20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1CB2-46ED-4ED4-BF14-233E5363F033}" type="datetime1">
              <a:rPr lang="es-MX" smtClean="0"/>
              <a:t>11/12/2023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82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D7C33-D866-4806-B27E-3919DC0EBA8B}" type="datetime1">
              <a:rPr lang="es-MX" smtClean="0"/>
              <a:t>11/12/2023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46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376-ABED-4F13-A59C-AD384218A15D}" type="datetime1">
              <a:rPr lang="es-MX" smtClean="0"/>
              <a:t>11/12/2023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6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1AF-4BA2-4B39-AE8F-3F9D1BC1DAF3}" type="datetime1">
              <a:rPr lang="es-MX" smtClean="0"/>
              <a:t>11/12/2023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019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80652-F34A-4809-A0E0-ABAE7FA73D14}" type="datetime1">
              <a:rPr lang="es-MX" smtClean="0"/>
              <a:t>11/12/2023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51372-114F-44FA-A0AC-DA3FD52229B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7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5.xml"/><Relationship Id="rId18" Type="http://schemas.openxmlformats.org/officeDocument/2006/relationships/image" Target="../media/image39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5.xml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5.png"/><Relationship Id="rId15" Type="http://schemas.openxmlformats.org/officeDocument/2006/relationships/image" Target="../media/image37.png"/><Relationship Id="rId10" Type="http://schemas.openxmlformats.org/officeDocument/2006/relationships/diagramLayout" Target="../diagrams/layout5.xml"/><Relationship Id="rId4" Type="http://schemas.openxmlformats.org/officeDocument/2006/relationships/image" Target="../media/image4.png"/><Relationship Id="rId9" Type="http://schemas.openxmlformats.org/officeDocument/2006/relationships/diagramData" Target="../diagrams/data5.xml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6.xml"/><Relationship Id="rId18" Type="http://schemas.openxmlformats.org/officeDocument/2006/relationships/image" Target="../media/image44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6.xml"/><Relationship Id="rId17" Type="http://schemas.openxmlformats.org/officeDocument/2006/relationships/image" Target="../media/image43.jpeg"/><Relationship Id="rId2" Type="http://schemas.openxmlformats.org/officeDocument/2006/relationships/image" Target="../media/image2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5.png"/><Relationship Id="rId15" Type="http://schemas.openxmlformats.org/officeDocument/2006/relationships/image" Target="../media/image41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4.png"/><Relationship Id="rId9" Type="http://schemas.openxmlformats.org/officeDocument/2006/relationships/diagramData" Target="../diagrams/data6.xml"/><Relationship Id="rId1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7.xml"/><Relationship Id="rId18" Type="http://schemas.openxmlformats.org/officeDocument/2006/relationships/image" Target="../media/image49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7.xml"/><Relationship Id="rId17" Type="http://schemas.openxmlformats.org/officeDocument/2006/relationships/image" Target="../media/image48.jpeg"/><Relationship Id="rId2" Type="http://schemas.openxmlformats.org/officeDocument/2006/relationships/image" Target="../media/image2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5.png"/><Relationship Id="rId15" Type="http://schemas.openxmlformats.org/officeDocument/2006/relationships/image" Target="../media/image46.jpeg"/><Relationship Id="rId10" Type="http://schemas.openxmlformats.org/officeDocument/2006/relationships/diagramLayout" Target="../diagrams/layout7.xml"/><Relationship Id="rId19" Type="http://schemas.openxmlformats.org/officeDocument/2006/relationships/image" Target="../media/image50.jpeg"/><Relationship Id="rId4" Type="http://schemas.openxmlformats.org/officeDocument/2006/relationships/image" Target="../media/image4.png"/><Relationship Id="rId9" Type="http://schemas.openxmlformats.org/officeDocument/2006/relationships/diagramData" Target="../diagrams/data7.xml"/><Relationship Id="rId1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8.xml"/><Relationship Id="rId18" Type="http://schemas.openxmlformats.org/officeDocument/2006/relationships/image" Target="../media/image55.jpeg"/><Relationship Id="rId3" Type="http://schemas.openxmlformats.org/officeDocument/2006/relationships/image" Target="../media/image3.png"/><Relationship Id="rId21" Type="http://schemas.openxmlformats.org/officeDocument/2006/relationships/image" Target="../media/image57.jpeg"/><Relationship Id="rId7" Type="http://schemas.openxmlformats.org/officeDocument/2006/relationships/image" Target="../media/image7.png"/><Relationship Id="rId12" Type="http://schemas.openxmlformats.org/officeDocument/2006/relationships/diagramColors" Target="../diagrams/colors8.xml"/><Relationship Id="rId17" Type="http://schemas.openxmlformats.org/officeDocument/2006/relationships/image" Target="../media/image54.jpeg"/><Relationship Id="rId2" Type="http://schemas.openxmlformats.org/officeDocument/2006/relationships/image" Target="../media/image2.png"/><Relationship Id="rId16" Type="http://schemas.openxmlformats.org/officeDocument/2006/relationships/image" Target="../media/image53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5.png"/><Relationship Id="rId15" Type="http://schemas.openxmlformats.org/officeDocument/2006/relationships/image" Target="../media/image52.jpeg"/><Relationship Id="rId23" Type="http://schemas.openxmlformats.org/officeDocument/2006/relationships/image" Target="../media/image1.png"/><Relationship Id="rId10" Type="http://schemas.openxmlformats.org/officeDocument/2006/relationships/diagramLayout" Target="../diagrams/layout8.xml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diagramData" Target="../diagrams/data8.xml"/><Relationship Id="rId14" Type="http://schemas.openxmlformats.org/officeDocument/2006/relationships/image" Target="../media/image51.jpeg"/><Relationship Id="rId22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9.xml"/><Relationship Id="rId18" Type="http://schemas.openxmlformats.org/officeDocument/2006/relationships/image" Target="../media/image62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9.xml"/><Relationship Id="rId17" Type="http://schemas.openxmlformats.org/officeDocument/2006/relationships/image" Target="../media/image61.jpeg"/><Relationship Id="rId2" Type="http://schemas.openxmlformats.org/officeDocument/2006/relationships/image" Target="../media/image2.pn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9.xml"/><Relationship Id="rId5" Type="http://schemas.openxmlformats.org/officeDocument/2006/relationships/image" Target="../media/image5.png"/><Relationship Id="rId15" Type="http://schemas.openxmlformats.org/officeDocument/2006/relationships/image" Target="../media/image59.jpeg"/><Relationship Id="rId10" Type="http://schemas.openxmlformats.org/officeDocument/2006/relationships/diagramLayout" Target="../diagrams/layout9.xml"/><Relationship Id="rId19" Type="http://schemas.openxmlformats.org/officeDocument/2006/relationships/image" Target="../media/image63.jpeg"/><Relationship Id="rId4" Type="http://schemas.openxmlformats.org/officeDocument/2006/relationships/image" Target="../media/image4.png"/><Relationship Id="rId9" Type="http://schemas.openxmlformats.org/officeDocument/2006/relationships/diagramData" Target="../diagrams/data9.xml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10.xml"/><Relationship Id="rId18" Type="http://schemas.openxmlformats.org/officeDocument/2006/relationships/diagramQuickStyle" Target="../diagrams/quickStyle11.xml"/><Relationship Id="rId3" Type="http://schemas.openxmlformats.org/officeDocument/2006/relationships/image" Target="../media/image64.jpeg"/><Relationship Id="rId21" Type="http://schemas.openxmlformats.org/officeDocument/2006/relationships/image" Target="../media/image65.jpeg"/><Relationship Id="rId7" Type="http://schemas.openxmlformats.org/officeDocument/2006/relationships/image" Target="../media/image5.png"/><Relationship Id="rId12" Type="http://schemas.openxmlformats.org/officeDocument/2006/relationships/diagramLayout" Target="../diagrams/layout10.xml"/><Relationship Id="rId17" Type="http://schemas.openxmlformats.org/officeDocument/2006/relationships/diagramLayout" Target="../diagrams/layout11.xml"/><Relationship Id="rId25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11.xml"/><Relationship Id="rId20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Data" Target="../diagrams/data10.xml"/><Relationship Id="rId24" Type="http://schemas.openxmlformats.org/officeDocument/2006/relationships/image" Target="../media/image68.jpeg"/><Relationship Id="rId5" Type="http://schemas.openxmlformats.org/officeDocument/2006/relationships/image" Target="../media/image3.png"/><Relationship Id="rId15" Type="http://schemas.microsoft.com/office/2007/relationships/diagramDrawing" Target="../diagrams/drawing10.xml"/><Relationship Id="rId23" Type="http://schemas.openxmlformats.org/officeDocument/2006/relationships/image" Target="../media/image67.jpeg"/><Relationship Id="rId10" Type="http://schemas.openxmlformats.org/officeDocument/2006/relationships/image" Target="../media/image8.png"/><Relationship Id="rId19" Type="http://schemas.openxmlformats.org/officeDocument/2006/relationships/diagramColors" Target="../diagrams/colors11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Colors" Target="../diagrams/colors10.xml"/><Relationship Id="rId22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2.xml"/><Relationship Id="rId18" Type="http://schemas.openxmlformats.org/officeDocument/2006/relationships/image" Target="../media/image73.jpeg"/><Relationship Id="rId3" Type="http://schemas.openxmlformats.org/officeDocument/2006/relationships/image" Target="../media/image3.png"/><Relationship Id="rId21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2.xml"/><Relationship Id="rId17" Type="http://schemas.openxmlformats.org/officeDocument/2006/relationships/image" Target="../media/image72.jpeg"/><Relationship Id="rId2" Type="http://schemas.openxmlformats.org/officeDocument/2006/relationships/image" Target="../media/image2.png"/><Relationship Id="rId16" Type="http://schemas.openxmlformats.org/officeDocument/2006/relationships/image" Target="../media/image71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2.xml"/><Relationship Id="rId5" Type="http://schemas.openxmlformats.org/officeDocument/2006/relationships/image" Target="../media/image5.png"/><Relationship Id="rId15" Type="http://schemas.openxmlformats.org/officeDocument/2006/relationships/image" Target="../media/image70.jpeg"/><Relationship Id="rId10" Type="http://schemas.openxmlformats.org/officeDocument/2006/relationships/diagramLayout" Target="../diagrams/layout12.xml"/><Relationship Id="rId19" Type="http://schemas.openxmlformats.org/officeDocument/2006/relationships/image" Target="../media/image74.jpeg"/><Relationship Id="rId4" Type="http://schemas.openxmlformats.org/officeDocument/2006/relationships/image" Target="../media/image4.png"/><Relationship Id="rId9" Type="http://schemas.openxmlformats.org/officeDocument/2006/relationships/diagramData" Target="../diagrams/data12.xml"/><Relationship Id="rId1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7.jpeg"/><Relationship Id="rId5" Type="http://schemas.openxmlformats.org/officeDocument/2006/relationships/image" Target="../media/image5.png"/><Relationship Id="rId10" Type="http://schemas.openxmlformats.org/officeDocument/2006/relationships/image" Target="../media/image76.jpeg"/><Relationship Id="rId4" Type="http://schemas.openxmlformats.org/officeDocument/2006/relationships/image" Target="../media/image4.png"/><Relationship Id="rId9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3.xml"/><Relationship Id="rId18" Type="http://schemas.microsoft.com/office/2007/relationships/diagramDrawing" Target="../diagrams/drawing14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3.xml"/><Relationship Id="rId17" Type="http://schemas.openxmlformats.org/officeDocument/2006/relationships/diagramColors" Target="../diagrams/colors14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3.xml"/><Relationship Id="rId5" Type="http://schemas.openxmlformats.org/officeDocument/2006/relationships/image" Target="../media/image5.png"/><Relationship Id="rId15" Type="http://schemas.openxmlformats.org/officeDocument/2006/relationships/diagramLayout" Target="../diagrams/layout14.xml"/><Relationship Id="rId10" Type="http://schemas.openxmlformats.org/officeDocument/2006/relationships/diagramLayout" Target="../diagrams/layout13.xml"/><Relationship Id="rId19" Type="http://schemas.openxmlformats.org/officeDocument/2006/relationships/image" Target="../media/image79.jpeg"/><Relationship Id="rId4" Type="http://schemas.openxmlformats.org/officeDocument/2006/relationships/image" Target="../media/image4.png"/><Relationship Id="rId9" Type="http://schemas.openxmlformats.org/officeDocument/2006/relationships/diagramData" Target="../diagrams/data13.xml"/><Relationship Id="rId1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5.xml"/><Relationship Id="rId5" Type="http://schemas.openxmlformats.org/officeDocument/2006/relationships/image" Target="../media/image5.png"/><Relationship Id="rId15" Type="http://schemas.openxmlformats.org/officeDocument/2006/relationships/diagramLayout" Target="../diagrams/layout16.xml"/><Relationship Id="rId10" Type="http://schemas.openxmlformats.org/officeDocument/2006/relationships/diagramLayout" Target="../diagrams/layout15.xml"/><Relationship Id="rId4" Type="http://schemas.openxmlformats.org/officeDocument/2006/relationships/image" Target="../media/image4.png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1.jpg"/><Relationship Id="rId5" Type="http://schemas.openxmlformats.org/officeDocument/2006/relationships/image" Target="../media/image4.png"/><Relationship Id="rId10" Type="http://schemas.openxmlformats.org/officeDocument/2006/relationships/image" Target="../media/image80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4.png"/><Relationship Id="rId4" Type="http://schemas.openxmlformats.org/officeDocument/2006/relationships/image" Target="../media/image4.png"/><Relationship Id="rId9" Type="http://schemas.openxmlformats.org/officeDocument/2006/relationships/image" Target="../media/image8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5.png"/><Relationship Id="rId4" Type="http://schemas.openxmlformats.org/officeDocument/2006/relationships/image" Target="../media/image4.png"/><Relationship Id="rId9" Type="http://schemas.openxmlformats.org/officeDocument/2006/relationships/image" Target="../media/image83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3.png"/><Relationship Id="rId21" Type="http://schemas.openxmlformats.org/officeDocument/2006/relationships/image" Target="../media/image23.jpe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1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4.png"/><Relationship Id="rId9" Type="http://schemas.openxmlformats.org/officeDocument/2006/relationships/diagramData" Target="../diagrams/data2.xml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0.jpeg"/><Relationship Id="rId1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9.jpeg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8.jpeg"/><Relationship Id="rId5" Type="http://schemas.openxmlformats.org/officeDocument/2006/relationships/image" Target="../media/image5.png"/><Relationship Id="rId15" Type="http://schemas.openxmlformats.org/officeDocument/2006/relationships/diagramData" Target="../diagrams/data3.xml"/><Relationship Id="rId10" Type="http://schemas.openxmlformats.org/officeDocument/2006/relationships/image" Target="../media/image27.jpeg"/><Relationship Id="rId19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image" Target="../media/image11.jpeg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4.xml"/><Relationship Id="rId1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4.xml"/><Relationship Id="rId17" Type="http://schemas.openxmlformats.org/officeDocument/2006/relationships/image" Target="../media/image34.jpeg"/><Relationship Id="rId2" Type="http://schemas.openxmlformats.org/officeDocument/2006/relationships/image" Target="../media/image11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4.xml"/><Relationship Id="rId5" Type="http://schemas.openxmlformats.org/officeDocument/2006/relationships/image" Target="../media/image4.png"/><Relationship Id="rId15" Type="http://schemas.openxmlformats.org/officeDocument/2006/relationships/image" Target="../media/image32.jpeg"/><Relationship Id="rId10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5.png"/>
          <p:cNvPicPr/>
          <p:nvPr/>
        </p:nvPicPr>
        <p:blipFill>
          <a:blip r:embed="rId2"/>
          <a:srcRect r="58928"/>
          <a:stretch>
            <a:fillRect/>
          </a:stretch>
        </p:blipFill>
        <p:spPr>
          <a:xfrm>
            <a:off x="9749743" y="421238"/>
            <a:ext cx="948997" cy="791464"/>
          </a:xfrm>
          <a:prstGeom prst="rect">
            <a:avLst/>
          </a:prstGeom>
          <a:ln/>
        </p:spPr>
      </p:pic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" y="535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7894" y="1060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90" y="446685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5FBE5F-8CDA-4F68-BBFE-0B8FA1AB38C4}"/>
              </a:ext>
            </a:extLst>
          </p:cNvPr>
          <p:cNvSpPr txBox="1"/>
          <p:nvPr/>
        </p:nvSpPr>
        <p:spPr>
          <a:xfrm>
            <a:off x="6000871" y="5005508"/>
            <a:ext cx="5030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r>
              <a:rPr lang="es-MX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L.E. </a:t>
            </a:r>
            <a:r>
              <a:rPr lang="es-MX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Apolinar Josafat Mendoza</a:t>
            </a:r>
          </a:p>
          <a:p>
            <a:r>
              <a:rPr lang="es-MX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FAF58CB-36E2-4E65-937A-8E645A595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5426" t="14162" r="14294" b="24490"/>
          <a:stretch/>
        </p:blipFill>
        <p:spPr>
          <a:xfrm>
            <a:off x="7315639" y="504257"/>
            <a:ext cx="1659466" cy="5458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CADCB15-7B71-4437-88D5-3D8CE282F787}"/>
              </a:ext>
            </a:extLst>
          </p:cNvPr>
          <p:cNvSpPr txBox="1"/>
          <p:nvPr/>
        </p:nvSpPr>
        <p:spPr>
          <a:xfrm>
            <a:off x="2435711" y="2002527"/>
            <a:ext cx="6616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Estatal de </a:t>
            </a:r>
            <a:r>
              <a:rPr lang="es-MX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</a:p>
          <a:p>
            <a:pPr algn="ctr"/>
            <a:endParaRPr lang="es-MX" sz="32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</a:t>
            </a:r>
            <a:r>
              <a:rPr lang="es-MX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Grupo Estatal de Prevención para el Embarazo Adolescente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60AB41-C0E7-41F6-865E-C7C708B1840B}"/>
              </a:ext>
            </a:extLst>
          </p:cNvPr>
          <p:cNvSpPr txBox="1"/>
          <p:nvPr/>
        </p:nvSpPr>
        <p:spPr>
          <a:xfrm>
            <a:off x="6487838" y="6092514"/>
            <a:ext cx="4119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rgbClr val="800000"/>
                </a:solidFill>
              </a:rPr>
              <a:t>Morelia, Michoacán. </a:t>
            </a:r>
            <a:r>
              <a:rPr lang="es-MX" sz="1600" dirty="0" smtClean="0">
                <a:solidFill>
                  <a:srgbClr val="800000"/>
                </a:solidFill>
              </a:rPr>
              <a:t>12 </a:t>
            </a:r>
            <a:r>
              <a:rPr lang="es-MX" sz="1600" dirty="0">
                <a:solidFill>
                  <a:srgbClr val="800000"/>
                </a:solidFill>
              </a:rPr>
              <a:t>de Diciembre del </a:t>
            </a:r>
            <a:r>
              <a:rPr lang="es-MX" sz="1600" dirty="0" smtClean="0">
                <a:solidFill>
                  <a:srgbClr val="800000"/>
                </a:solidFill>
              </a:rPr>
              <a:t>2023.</a:t>
            </a:r>
            <a:endParaRPr lang="es-MX" sz="1600" dirty="0">
              <a:solidFill>
                <a:srgbClr val="8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5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54" y="1567934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027700" y="2126389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3437981108"/>
              </p:ext>
            </p:extLst>
          </p:nvPr>
        </p:nvGraphicFramePr>
        <p:xfrm>
          <a:off x="410836" y="2153179"/>
          <a:ext cx="5634918" cy="325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6" name="CuadroTexto 45"/>
          <p:cNvSpPr txBox="1"/>
          <p:nvPr/>
        </p:nvSpPr>
        <p:spPr>
          <a:xfrm>
            <a:off x="4082731" y="2457461"/>
            <a:ext cx="107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" panose="02040604050505020304" pitchFamily="18" charset="0"/>
              </a:rPr>
              <a:t>450</a:t>
            </a:r>
            <a:endParaRPr lang="es-MX" sz="2400" dirty="0">
              <a:latin typeface="Century" panose="02040604050505020304" pitchFamily="18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431295" y="1412767"/>
            <a:ext cx="4725974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PLANTELES CECYTEM </a:t>
            </a:r>
            <a:endParaRPr lang="es-ES" sz="3600" b="1" cap="none" spc="50" dirty="0">
              <a:ln w="952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942902" y="3514068"/>
            <a:ext cx="99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" panose="02040604050505020304" pitchFamily="18" charset="0"/>
              </a:rPr>
              <a:t>1,150</a:t>
            </a:r>
            <a:endParaRPr lang="es-MX" sz="2400" dirty="0">
              <a:latin typeface="Century" panose="02040604050505020304" pitchFamily="18" charset="0"/>
            </a:endParaRPr>
          </a:p>
        </p:txBody>
      </p:sp>
      <p:pic>
        <p:nvPicPr>
          <p:cNvPr id="28" name="Imagen 2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60" y="1454497"/>
            <a:ext cx="3444294" cy="2055155"/>
          </a:xfrm>
          <a:prstGeom prst="rect">
            <a:avLst/>
          </a:prstGeom>
        </p:spPr>
      </p:pic>
      <p:pic>
        <p:nvPicPr>
          <p:cNvPr id="29" name="Imagen 28"/>
          <p:cNvPicPr/>
          <p:nvPr/>
        </p:nvPicPr>
        <p:blipFill>
          <a:blip r:embed="rId15"/>
          <a:stretch>
            <a:fillRect/>
          </a:stretch>
        </p:blipFill>
        <p:spPr>
          <a:xfrm>
            <a:off x="5538164" y="4391569"/>
            <a:ext cx="3219450" cy="19710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263" y="3280301"/>
            <a:ext cx="3318674" cy="2489005"/>
          </a:xfrm>
          <a:prstGeom prst="rect">
            <a:avLst/>
          </a:prstGeom>
        </p:spPr>
      </p:pic>
      <p:pic>
        <p:nvPicPr>
          <p:cNvPr id="27" name="Imagen 26" descr="../Downloads/CECYTE.png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8" b="22237"/>
          <a:stretch/>
        </p:blipFill>
        <p:spPr bwMode="auto">
          <a:xfrm>
            <a:off x="1730773" y="5500581"/>
            <a:ext cx="1731517" cy="921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4351187" y="4607965"/>
            <a:ext cx="99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" panose="02040604050505020304" pitchFamily="18" charset="0"/>
              </a:rPr>
              <a:t>2,050</a:t>
            </a:r>
            <a:endParaRPr lang="es-MX" sz="2400" dirty="0">
              <a:latin typeface="Century" panose="020406040505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74" y="1836089"/>
            <a:ext cx="3049767" cy="228732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7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54" y="1567934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027700" y="2126389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121748115"/>
              </p:ext>
            </p:extLst>
          </p:nvPr>
        </p:nvGraphicFramePr>
        <p:xfrm>
          <a:off x="-80103" y="1737133"/>
          <a:ext cx="5634918" cy="325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9" name="Rectángulo 48"/>
          <p:cNvSpPr/>
          <p:nvPr/>
        </p:nvSpPr>
        <p:spPr>
          <a:xfrm>
            <a:off x="646777" y="1435334"/>
            <a:ext cx="4206319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spc="50" dirty="0" smtClean="0"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ESCUELA PREPARATORIA</a:t>
            </a:r>
          </a:p>
          <a:p>
            <a:pPr algn="ctr"/>
            <a:r>
              <a:rPr lang="es-ES" sz="2800" b="1" spc="50" dirty="0" smtClean="0"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POR COOPERACION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391346" y="2923249"/>
            <a:ext cx="99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" panose="02040604050505020304" pitchFamily="18" charset="0"/>
              </a:rPr>
              <a:t>1,650</a:t>
            </a:r>
            <a:endParaRPr lang="es-MX" sz="2400" dirty="0">
              <a:latin typeface="Century" panose="020406040505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73" y="1687103"/>
            <a:ext cx="2902843" cy="21771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85" y="4118814"/>
            <a:ext cx="2907357" cy="21805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32" y="4194739"/>
            <a:ext cx="2862491" cy="21468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49" y="1699898"/>
            <a:ext cx="2837754" cy="21283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65" y="4127888"/>
            <a:ext cx="1253219" cy="1253219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6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54" y="1567934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027700" y="2126389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2009443526"/>
              </p:ext>
            </p:extLst>
          </p:nvPr>
        </p:nvGraphicFramePr>
        <p:xfrm>
          <a:off x="6419842" y="1613544"/>
          <a:ext cx="4585938" cy="263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9" name="Rectángulo 48"/>
          <p:cNvSpPr/>
          <p:nvPr/>
        </p:nvSpPr>
        <p:spPr>
          <a:xfrm>
            <a:off x="646777" y="1435334"/>
            <a:ext cx="5043774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ESCUELA SECUNDARIA “LAZARO CARDENAS”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342929" y="2403388"/>
            <a:ext cx="1292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Century" panose="02040604050505020304" pitchFamily="18" charset="0"/>
              </a:rPr>
              <a:t> </a:t>
            </a:r>
            <a:r>
              <a:rPr lang="es-MX" sz="3200" dirty="0" smtClean="0">
                <a:latin typeface="Century" panose="02040604050505020304" pitchFamily="18" charset="0"/>
              </a:rPr>
              <a:t> 650</a:t>
            </a:r>
            <a:endParaRPr lang="es-MX" sz="3200" dirty="0">
              <a:latin typeface="Century" panose="020406040505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3" y="2538588"/>
            <a:ext cx="2486470" cy="18648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13" y="3314110"/>
            <a:ext cx="2396219" cy="31949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08" y="4290415"/>
            <a:ext cx="2682187" cy="20116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7" y="4598357"/>
            <a:ext cx="2422299" cy="181672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84" y="2545653"/>
            <a:ext cx="2773922" cy="208044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42" y="4779994"/>
            <a:ext cx="2082876" cy="1562157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7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54" y="1567934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027700" y="2126389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1349757011"/>
              </p:ext>
            </p:extLst>
          </p:nvPr>
        </p:nvGraphicFramePr>
        <p:xfrm>
          <a:off x="662336" y="1576641"/>
          <a:ext cx="4930595" cy="4735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0" name="CuadroTexto 29"/>
          <p:cNvSpPr txBox="1"/>
          <p:nvPr/>
        </p:nvSpPr>
        <p:spPr>
          <a:xfrm>
            <a:off x="4512123" y="1764010"/>
            <a:ext cx="113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entury" panose="02040604050505020304" pitchFamily="18" charset="0"/>
              </a:rPr>
              <a:t>1,693</a:t>
            </a:r>
            <a:endParaRPr lang="es-MX" sz="2800" dirty="0">
              <a:latin typeface="Century" panose="020406040505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925538" y="3680391"/>
            <a:ext cx="114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entury" panose="02040604050505020304" pitchFamily="18" charset="0"/>
              </a:rPr>
              <a:t>1,236</a:t>
            </a:r>
            <a:endParaRPr lang="es-MX" sz="2800" dirty="0">
              <a:latin typeface="Century" panose="02040604050505020304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115918" y="4570449"/>
            <a:ext cx="113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entury" panose="02040604050505020304" pitchFamily="18" charset="0"/>
              </a:rPr>
              <a:t>1221</a:t>
            </a:r>
            <a:endParaRPr lang="es-MX" sz="2800" dirty="0">
              <a:latin typeface="Century" panose="02040604050505020304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469452" y="5450114"/>
            <a:ext cx="113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entury" panose="02040604050505020304" pitchFamily="18" charset="0"/>
              </a:rPr>
              <a:t>1,077</a:t>
            </a:r>
            <a:endParaRPr lang="es-MX" sz="2800" dirty="0">
              <a:latin typeface="Century" panose="02040604050505020304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053773" y="2712142"/>
            <a:ext cx="113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entury" panose="02040604050505020304" pitchFamily="18" charset="0"/>
              </a:rPr>
              <a:t>2,148</a:t>
            </a:r>
            <a:endParaRPr lang="es-MX" sz="2800" dirty="0">
              <a:latin typeface="Century" panose="020406040505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607" y="2512959"/>
            <a:ext cx="1703367" cy="12775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22" y="3151098"/>
            <a:ext cx="1232766" cy="16436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6" y="4714736"/>
            <a:ext cx="1902097" cy="142657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06" y="5188717"/>
            <a:ext cx="1654628" cy="124097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28" y="1605801"/>
            <a:ext cx="2189789" cy="1642342"/>
          </a:xfrm>
          <a:prstGeom prst="rect">
            <a:avLst/>
          </a:prstGeom>
        </p:spPr>
      </p:pic>
      <p:pic>
        <p:nvPicPr>
          <p:cNvPr id="36" name="Imagen 35" descr="../Downloads/UMSNH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04" y="2324050"/>
            <a:ext cx="1108075" cy="72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5" y="3289492"/>
            <a:ext cx="1341494" cy="1788659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35" y="2777782"/>
            <a:ext cx="1401903" cy="186920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66" y="4433880"/>
            <a:ext cx="2225711" cy="1669283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7553890" y="1409642"/>
            <a:ext cx="4748859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spc="50" dirty="0" smtClean="0"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U.M.S.N.H. </a:t>
            </a:r>
          </a:p>
          <a:p>
            <a:pPr algn="ctr"/>
            <a:r>
              <a:rPr lang="es-ES" sz="2400" b="1" spc="50" dirty="0" smtClean="0"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PREPARATORIAS MORELIA</a:t>
            </a:r>
          </a:p>
        </p:txBody>
      </p:sp>
      <p:pic>
        <p:nvPicPr>
          <p:cNvPr id="37" name="image5.png"/>
          <p:cNvPicPr/>
          <p:nvPr/>
        </p:nvPicPr>
        <p:blipFill>
          <a:blip r:embed="rId23"/>
          <a:srcRect r="58928"/>
          <a:stretch>
            <a:fillRect/>
          </a:stretch>
        </p:blipFill>
        <p:spPr>
          <a:xfrm>
            <a:off x="3922414" y="465622"/>
            <a:ext cx="948997" cy="791464"/>
          </a:xfrm>
          <a:prstGeom prst="rect">
            <a:avLst/>
          </a:prstGeom>
          <a:ln/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6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54" y="1567934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027700" y="2126389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1198030821"/>
              </p:ext>
            </p:extLst>
          </p:nvPr>
        </p:nvGraphicFramePr>
        <p:xfrm>
          <a:off x="662336" y="1576641"/>
          <a:ext cx="4930595" cy="4735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9" name="Rectángulo 48"/>
          <p:cNvSpPr/>
          <p:nvPr/>
        </p:nvSpPr>
        <p:spPr>
          <a:xfrm>
            <a:off x="6655980" y="1320194"/>
            <a:ext cx="5043774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U.M.S.N.H. </a:t>
            </a:r>
          </a:p>
          <a:p>
            <a:pPr algn="ctr"/>
            <a:r>
              <a:rPr lang="es-ES" sz="3200" b="1" spc="50" dirty="0" smtClean="0"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PREPARATORIAS URUAPAN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791060" y="4642073"/>
            <a:ext cx="113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entury" panose="02040604050505020304" pitchFamily="18" charset="0"/>
              </a:rPr>
              <a:t>1,350</a:t>
            </a:r>
            <a:endParaRPr lang="es-MX" sz="2800" dirty="0">
              <a:latin typeface="Century" panose="02040604050505020304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902679" y="2395378"/>
            <a:ext cx="113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entury" panose="02040604050505020304" pitchFamily="18" charset="0"/>
              </a:rPr>
              <a:t>955</a:t>
            </a:r>
            <a:endParaRPr lang="es-MX" sz="2800" dirty="0">
              <a:latin typeface="Century" panose="02040604050505020304" pitchFamily="18" charset="0"/>
            </a:endParaRPr>
          </a:p>
        </p:txBody>
      </p:sp>
      <p:pic>
        <p:nvPicPr>
          <p:cNvPr id="36" name="Imagen 35" descr="../Downloads/UMSNH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20" y="1533949"/>
            <a:ext cx="1431764" cy="97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867" y="4613324"/>
            <a:ext cx="2378679" cy="17840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3671289"/>
            <a:ext cx="2378679" cy="17840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39" y="2388954"/>
            <a:ext cx="2417242" cy="18129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78" y="2545488"/>
            <a:ext cx="2417242" cy="18129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51" y="5235416"/>
            <a:ext cx="2406276" cy="1183587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57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29" y="4662408"/>
            <a:ext cx="2293257" cy="1719943"/>
          </a:xfrm>
          <a:prstGeom prst="rect">
            <a:avLst/>
          </a:prstGeom>
        </p:spPr>
      </p:pic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54" y="1567934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027700" y="2126389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4085087500"/>
              </p:ext>
            </p:extLst>
          </p:nvPr>
        </p:nvGraphicFramePr>
        <p:xfrm>
          <a:off x="7182034" y="2885243"/>
          <a:ext cx="4555876" cy="278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9" name="Rectángulo 48"/>
          <p:cNvSpPr/>
          <p:nvPr/>
        </p:nvSpPr>
        <p:spPr>
          <a:xfrm>
            <a:off x="1126346" y="1435072"/>
            <a:ext cx="9780787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EVENTO DIA MUNDIAL DE PREVENCIÓN DEL EMBARAZO NO PLANIFICADO EN ADOLESCENTES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72148256"/>
              </p:ext>
            </p:extLst>
          </p:nvPr>
        </p:nvGraphicFramePr>
        <p:xfrm>
          <a:off x="5649637" y="4911543"/>
          <a:ext cx="3343504" cy="148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0" y="2570866"/>
            <a:ext cx="1852844" cy="24704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2656938"/>
            <a:ext cx="3825932" cy="23256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9" y="4825883"/>
            <a:ext cx="2008918" cy="15066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94" y="5041325"/>
            <a:ext cx="1673639" cy="1255229"/>
          </a:xfrm>
          <a:prstGeom prst="rect">
            <a:avLst/>
          </a:prstGeom>
        </p:spPr>
      </p:pic>
      <p:pic>
        <p:nvPicPr>
          <p:cNvPr id="26" name="image5.png"/>
          <p:cNvPicPr/>
          <p:nvPr/>
        </p:nvPicPr>
        <p:blipFill>
          <a:blip r:embed="rId25"/>
          <a:srcRect r="58928"/>
          <a:stretch>
            <a:fillRect/>
          </a:stretch>
        </p:blipFill>
        <p:spPr>
          <a:xfrm>
            <a:off x="3919652" y="410873"/>
            <a:ext cx="948997" cy="791464"/>
          </a:xfrm>
          <a:prstGeom prst="rect">
            <a:avLst/>
          </a:prstGeom>
          <a:ln/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31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54" y="1567934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027700" y="2126389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240639737"/>
              </p:ext>
            </p:extLst>
          </p:nvPr>
        </p:nvGraphicFramePr>
        <p:xfrm>
          <a:off x="6674194" y="2337320"/>
          <a:ext cx="5272082" cy="3091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9" name="Rectángulo 48"/>
          <p:cNvSpPr/>
          <p:nvPr/>
        </p:nvSpPr>
        <p:spPr>
          <a:xfrm>
            <a:off x="1126346" y="1437253"/>
            <a:ext cx="9780787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EVENTO DIA MUNDIAL DE PREVENCIÓN DEL EMBARAZO NO PLANIFICADO EN ADOLESCENTES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727729" y="3441744"/>
            <a:ext cx="168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Century" panose="02040604050505020304" pitchFamily="18" charset="0"/>
              </a:rPr>
              <a:t>2,397</a:t>
            </a:r>
            <a:endParaRPr lang="es-MX" sz="4400" dirty="0">
              <a:latin typeface="Century" panose="020406040505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94" y="3148269"/>
            <a:ext cx="1775681" cy="13317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8" y="2783275"/>
            <a:ext cx="2254552" cy="16909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14" y="4285107"/>
            <a:ext cx="1649186" cy="21989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48" y="4746171"/>
            <a:ext cx="2218570" cy="16639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21" y="2551752"/>
            <a:ext cx="1768928" cy="235857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7" y="4596657"/>
            <a:ext cx="2196106" cy="1647080"/>
          </a:xfrm>
          <a:prstGeom prst="rect">
            <a:avLst/>
          </a:prstGeom>
        </p:spPr>
      </p:pic>
      <p:pic>
        <p:nvPicPr>
          <p:cNvPr id="32" name="Imagen 31" descr="../Downloads/SSA.pn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195" y="4910323"/>
            <a:ext cx="1503148" cy="140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5.png"/>
          <p:cNvPicPr/>
          <p:nvPr/>
        </p:nvPicPr>
        <p:blipFill>
          <a:blip r:embed="rId21"/>
          <a:srcRect r="58928"/>
          <a:stretch>
            <a:fillRect/>
          </a:stretch>
        </p:blipFill>
        <p:spPr>
          <a:xfrm>
            <a:off x="3930601" y="418177"/>
            <a:ext cx="948997" cy="791464"/>
          </a:xfrm>
          <a:prstGeom prst="rect">
            <a:avLst/>
          </a:prstGeom>
          <a:ln/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3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54" y="1567934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027700" y="2126389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00" y="1656261"/>
            <a:ext cx="2887499" cy="2154519"/>
          </a:xfrm>
          <a:prstGeom prst="rect">
            <a:avLst/>
          </a:prstGeom>
        </p:spPr>
      </p:pic>
      <p:sp>
        <p:nvSpPr>
          <p:cNvPr id="28" name="Google Shape;116;p18"/>
          <p:cNvSpPr txBox="1"/>
          <p:nvPr/>
        </p:nvSpPr>
        <p:spPr>
          <a:xfrm>
            <a:off x="546094" y="2538739"/>
            <a:ext cx="3272037" cy="23837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2549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¡Yo Decido! Mi futuro personal y comunitario</a:t>
            </a: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través de SPOTS PUBLICITARIOS, se invita a las y los adolecentes a tomar decisiones libres, informados y responsables en la vida sexual y reproductiva.</a:t>
            </a: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" name="Google Shape;87;p15"/>
          <p:cNvSpPr txBox="1"/>
          <p:nvPr/>
        </p:nvSpPr>
        <p:spPr>
          <a:xfrm>
            <a:off x="776399" y="1176976"/>
            <a:ext cx="4795284" cy="1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 smtClean="0">
                <a:latin typeface="Raleway"/>
                <a:ea typeface="Raleway"/>
                <a:cs typeface="Raleway"/>
                <a:sym typeface="Raleway"/>
              </a:rPr>
              <a:t>     Campañas</a:t>
            </a:r>
            <a:endParaRPr sz="2800" b="1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0"/>
          <a:stretch/>
        </p:blipFill>
        <p:spPr>
          <a:xfrm>
            <a:off x="7597777" y="4280908"/>
            <a:ext cx="3798287" cy="201523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79" y="2476425"/>
            <a:ext cx="3344447" cy="250833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39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5.png"/>
          <p:cNvPicPr/>
          <p:nvPr/>
        </p:nvPicPr>
        <p:blipFill>
          <a:blip r:embed="rId2"/>
          <a:srcRect r="58928"/>
          <a:stretch>
            <a:fillRect/>
          </a:stretch>
        </p:blipFill>
        <p:spPr>
          <a:xfrm>
            <a:off x="3922414" y="367851"/>
            <a:ext cx="948997" cy="791464"/>
          </a:xfrm>
          <a:prstGeom prst="rect">
            <a:avLst/>
          </a:prstGeom>
          <a:ln/>
        </p:spPr>
      </p:pic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54" y="1567934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835177" y="2107017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87;p15"/>
          <p:cNvSpPr txBox="1"/>
          <p:nvPr/>
        </p:nvSpPr>
        <p:spPr>
          <a:xfrm>
            <a:off x="816746" y="1632845"/>
            <a:ext cx="4170614" cy="1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 smtClean="0">
                <a:latin typeface="Raleway"/>
                <a:ea typeface="Raleway"/>
                <a:cs typeface="Raleway"/>
                <a:sym typeface="Raleway"/>
              </a:rPr>
              <a:t>     MATERIAL COMPLEMENTARIO</a:t>
            </a:r>
            <a:endParaRPr sz="28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898120" y="1671499"/>
            <a:ext cx="5756635" cy="712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991274" y="3081981"/>
            <a:ext cx="3758279" cy="2446824"/>
          </a:xfrm>
          <a:prstGeom prst="rect">
            <a:avLst/>
          </a:prstGeom>
          <a:noFill/>
          <a:ln>
            <a:solidFill>
              <a:srgbClr val="A25491"/>
            </a:solidFill>
          </a:ln>
        </p:spPr>
        <p:txBody>
          <a:bodyPr wrap="square">
            <a:spAutoFit/>
          </a:bodyPr>
          <a:lstStyle/>
          <a:p>
            <a:endParaRPr lang="es-E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S" sz="21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CUADERNO ¡YO DECIDO!</a:t>
            </a:r>
          </a:p>
          <a:p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Informativo y de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actividades.</a:t>
            </a:r>
          </a:p>
          <a:p>
            <a:endParaRPr 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•CALENDARIO MENSTRUAL: </a:t>
            </a:r>
          </a:p>
          <a:p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menstrual y métodos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anticonceptivos.</a:t>
            </a:r>
          </a:p>
          <a:p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01" y="1675459"/>
            <a:ext cx="4458451" cy="4458451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9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54" y="1567934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027700" y="2126389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8261166"/>
              </p:ext>
            </p:extLst>
          </p:nvPr>
        </p:nvGraphicFramePr>
        <p:xfrm>
          <a:off x="4450093" y="1760476"/>
          <a:ext cx="4205635" cy="184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31071703"/>
              </p:ext>
            </p:extLst>
          </p:nvPr>
        </p:nvGraphicFramePr>
        <p:xfrm>
          <a:off x="765166" y="2049530"/>
          <a:ext cx="3394188" cy="114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26" name="Grupo 25"/>
          <p:cNvGrpSpPr/>
          <p:nvPr/>
        </p:nvGrpSpPr>
        <p:grpSpPr>
          <a:xfrm>
            <a:off x="622451" y="4465748"/>
            <a:ext cx="3491034" cy="1144212"/>
            <a:chOff x="266828" y="599"/>
            <a:chExt cx="2860531" cy="1144212"/>
          </a:xfrm>
        </p:grpSpPr>
        <p:sp>
          <p:nvSpPr>
            <p:cNvPr id="27" name="Cheurón 26"/>
            <p:cNvSpPr/>
            <p:nvPr/>
          </p:nvSpPr>
          <p:spPr>
            <a:xfrm>
              <a:off x="266828" y="599"/>
              <a:ext cx="2860531" cy="1144212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urón 4"/>
            <p:cNvSpPr txBox="1"/>
            <p:nvPr/>
          </p:nvSpPr>
          <p:spPr>
            <a:xfrm>
              <a:off x="838934" y="599"/>
              <a:ext cx="1716319" cy="1144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0" bIns="24765" numCol="1" spcCol="1270" anchor="ctr" anchorCtr="0">
              <a:noAutofit/>
            </a:bodyPr>
            <a:lstStyle/>
            <a:p>
              <a:pPr lvl="0" algn="ctr" defTabSz="1733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kern="1200" dirty="0" smtClean="0"/>
                <a:t>MAS DE </a:t>
              </a:r>
              <a:r>
                <a:rPr lang="es-MX" sz="3600" dirty="0"/>
                <a:t>2</a:t>
              </a:r>
              <a:r>
                <a:rPr lang="es-MX" sz="3600" kern="1200" dirty="0" smtClean="0"/>
                <a:t>0 </a:t>
              </a:r>
              <a:endParaRPr lang="es-MX" sz="3600" kern="1200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373059" y="4162171"/>
            <a:ext cx="3889230" cy="2088573"/>
            <a:chOff x="0" y="0"/>
            <a:chExt cx="4414351" cy="2207175"/>
          </a:xfrm>
        </p:grpSpPr>
        <p:sp>
          <p:nvSpPr>
            <p:cNvPr id="30" name="Rectángulo redondeado 29"/>
            <p:cNvSpPr/>
            <p:nvPr/>
          </p:nvSpPr>
          <p:spPr>
            <a:xfrm>
              <a:off x="0" y="0"/>
              <a:ext cx="4414351" cy="2207175"/>
            </a:xfrm>
            <a:prstGeom prst="roundRect">
              <a:avLst>
                <a:gd name="adj" fmla="val 10000"/>
              </a:avLst>
            </a:prstGeom>
            <a:solidFill>
              <a:srgbClr val="A25491"/>
            </a:solidFill>
            <a:ln>
              <a:solidFill>
                <a:srgbClr val="A254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uadroTexto 30"/>
            <p:cNvSpPr txBox="1"/>
            <p:nvPr/>
          </p:nvSpPr>
          <p:spPr>
            <a:xfrm>
              <a:off x="64646" y="64646"/>
              <a:ext cx="4285059" cy="2077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45720" rIns="68580" bIns="4572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dirty="0" smtClean="0"/>
                <a:t>MUNICIPIOS VISITADOS</a:t>
              </a:r>
              <a:endParaRPr lang="es-MX" sz="3600" kern="1200" dirty="0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615" y="2050648"/>
            <a:ext cx="3051506" cy="406867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51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" y="570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7869" y="1129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09" y="481331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1D92552-7774-4D83-A617-6B7406C72C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7152235" y="544023"/>
            <a:ext cx="1659466" cy="54585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42618A-950F-49AB-A67F-99DECA647469}"/>
              </a:ext>
            </a:extLst>
          </p:cNvPr>
          <p:cNvSpPr txBox="1"/>
          <p:nvPr/>
        </p:nvSpPr>
        <p:spPr>
          <a:xfrm>
            <a:off x="823726" y="1506821"/>
            <a:ext cx="62214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Contexto: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/>
              <a:t>En el marco de la Estrategia Nacional para la Prevención del Embarazo en Adolescentes ENAPEA, el 6 seis de septiembre del 2016 dos mil dieciséis se instala en la entidad Michoacana, el Grupo Estatal para la Prevención del Embarazo en Adolescentes (GEPEA), y se hace </a:t>
            </a:r>
            <a:r>
              <a:rPr lang="es-MX" sz="2800" b="1" dirty="0"/>
              <a:t>la reinstalación </a:t>
            </a:r>
            <a:r>
              <a:rPr lang="es-MX" sz="2800" dirty="0"/>
              <a:t>el día </a:t>
            </a:r>
            <a:r>
              <a:rPr lang="es-MX" sz="2800" b="1" dirty="0"/>
              <a:t>26 veintiséis de mayo del 2022 </a:t>
            </a:r>
            <a:r>
              <a:rPr lang="es-MX" sz="2800" dirty="0"/>
              <a:t>dos mil </a:t>
            </a:r>
            <a:r>
              <a:rPr lang="es-MX" sz="2800" dirty="0" smtClean="0"/>
              <a:t>veintidós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5.png"/>
          <p:cNvPicPr/>
          <p:nvPr/>
        </p:nvPicPr>
        <p:blipFill>
          <a:blip r:embed="rId9"/>
          <a:srcRect r="58928"/>
          <a:stretch>
            <a:fillRect/>
          </a:stretch>
        </p:blipFill>
        <p:spPr>
          <a:xfrm>
            <a:off x="9652088" y="421219"/>
            <a:ext cx="948997" cy="791464"/>
          </a:xfrm>
          <a:prstGeom prst="rect">
            <a:avLst/>
          </a:prstGeom>
          <a:ln/>
        </p:spPr>
      </p:pic>
      <p:pic>
        <p:nvPicPr>
          <p:cNvPr id="29" name="Picture 4" descr="El embarazo altera el proyecto de vida de niñas y adolescentes | Sistema  Nacional de Protección de Niñas, Niños y Adolescentes | Gobierno | gob.m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98" y="2063439"/>
            <a:ext cx="4321806" cy="33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9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54" y="1567934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027700" y="2126389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41403201"/>
              </p:ext>
            </p:extLst>
          </p:nvPr>
        </p:nvGraphicFramePr>
        <p:xfrm>
          <a:off x="3143396" y="1711923"/>
          <a:ext cx="7607462" cy="458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42981772"/>
              </p:ext>
            </p:extLst>
          </p:nvPr>
        </p:nvGraphicFramePr>
        <p:xfrm>
          <a:off x="548640" y="3049572"/>
          <a:ext cx="2497543" cy="77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25" y="1638491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FAF58CB-36E2-4E65-937A-8E645A595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5426" t="14162" r="14294" b="24490"/>
          <a:stretch/>
        </p:blipFill>
        <p:spPr>
          <a:xfrm>
            <a:off x="9177867" y="568761"/>
            <a:ext cx="1659466" cy="545856"/>
          </a:xfrm>
          <a:prstGeom prst="rect">
            <a:avLst/>
          </a:prstGeom>
        </p:spPr>
      </p:pic>
      <p:sp>
        <p:nvSpPr>
          <p:cNvPr id="18" name="object 3"/>
          <p:cNvSpPr txBox="1">
            <a:spLocks/>
          </p:cNvSpPr>
          <p:nvPr/>
        </p:nvSpPr>
        <p:spPr>
          <a:xfrm>
            <a:off x="848829" y="2031581"/>
            <a:ext cx="10048875" cy="1436932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3810">
              <a:lnSpc>
                <a:spcPts val="3650"/>
              </a:lnSpc>
              <a:spcBef>
                <a:spcPts val="105"/>
              </a:spcBef>
            </a:pPr>
            <a:r>
              <a:rPr lang="es-MX" sz="3200" b="1" spc="105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Michoacán</a:t>
            </a:r>
            <a:endParaRPr lang="es-MX" sz="32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50"/>
              </a:lnSpc>
            </a:pPr>
            <a:r>
              <a:rPr lang="es-MX" sz="3200" b="1" spc="45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Proyecciones de la Tasa Específica de Fecundidad Adolescente</a:t>
            </a:r>
            <a:endParaRPr lang="es-MX" sz="32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2305264" y="3976506"/>
            <a:ext cx="779589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0"/>
              </a:spcBef>
            </a:pPr>
            <a:r>
              <a:rPr lang="es-MX" sz="2000" b="1" spc="-5" dirty="0">
                <a:solidFill>
                  <a:srgbClr val="800000"/>
                </a:solidFill>
                <a:latin typeface="Tahoma"/>
                <a:cs typeface="Tahoma"/>
              </a:rPr>
              <a:t>José Mario Miranda Aparicio</a:t>
            </a:r>
            <a:endParaRPr sz="2000" dirty="0">
              <a:solidFill>
                <a:srgbClr val="800000"/>
              </a:solidFill>
              <a:latin typeface="Tahoma"/>
              <a:cs typeface="Tahoma"/>
            </a:endParaRPr>
          </a:p>
          <a:p>
            <a:pPr algn="ctr">
              <a:lnSpc>
                <a:spcPts val="2280"/>
              </a:lnSpc>
            </a:pPr>
            <a:r>
              <a:rPr lang="es-MX" sz="2000" b="1" spc="50" dirty="0" smtClean="0">
                <a:solidFill>
                  <a:srgbClr val="800000"/>
                </a:solidFill>
                <a:latin typeface="Tahoma"/>
                <a:cs typeface="Tahoma"/>
              </a:rPr>
              <a:t>Área de </a:t>
            </a:r>
            <a:r>
              <a:rPr lang="es-MX" sz="2000" b="1" spc="50" dirty="0">
                <a:solidFill>
                  <a:srgbClr val="800000"/>
                </a:solidFill>
                <a:latin typeface="Tahoma"/>
                <a:cs typeface="Tahoma"/>
              </a:rPr>
              <a:t>estadística</a:t>
            </a:r>
            <a:endParaRPr sz="2000" dirty="0">
              <a:solidFill>
                <a:srgbClr val="800000"/>
              </a:solidFill>
              <a:latin typeface="Tahoma"/>
              <a:cs typeface="Tahoma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5351106" y="6108038"/>
            <a:ext cx="55465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5" dirty="0">
                <a:solidFill>
                  <a:srgbClr val="800000"/>
                </a:solidFill>
                <a:latin typeface="Tahoma"/>
                <a:cs typeface="Tahoma"/>
              </a:rPr>
              <a:t>More</a:t>
            </a:r>
            <a:r>
              <a:rPr sz="1800" b="1" spc="5" dirty="0">
                <a:solidFill>
                  <a:srgbClr val="800000"/>
                </a:solidFill>
                <a:latin typeface="Tahoma"/>
                <a:cs typeface="Tahoma"/>
              </a:rPr>
              <a:t>l</a:t>
            </a:r>
            <a:r>
              <a:rPr sz="1800" b="1" spc="-45" dirty="0">
                <a:solidFill>
                  <a:srgbClr val="800000"/>
                </a:solidFill>
                <a:latin typeface="Tahoma"/>
                <a:cs typeface="Tahoma"/>
              </a:rPr>
              <a:t>ia,</a:t>
            </a:r>
            <a:r>
              <a:rPr sz="1800" b="1" spc="-1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1800" b="1" spc="65" dirty="0">
                <a:solidFill>
                  <a:srgbClr val="800000"/>
                </a:solidFill>
                <a:latin typeface="Tahoma"/>
                <a:cs typeface="Tahoma"/>
              </a:rPr>
              <a:t>M</a:t>
            </a:r>
            <a:r>
              <a:rPr sz="1800" b="1" spc="10" dirty="0">
                <a:solidFill>
                  <a:srgbClr val="800000"/>
                </a:solidFill>
                <a:latin typeface="Tahoma"/>
                <a:cs typeface="Tahoma"/>
              </a:rPr>
              <a:t>i</a:t>
            </a:r>
            <a:r>
              <a:rPr sz="1800" b="1" spc="35" dirty="0">
                <a:solidFill>
                  <a:srgbClr val="800000"/>
                </a:solidFill>
                <a:latin typeface="Tahoma"/>
                <a:cs typeface="Tahoma"/>
              </a:rPr>
              <a:t>choacán,</a:t>
            </a:r>
            <a:r>
              <a:rPr sz="1800" b="1" spc="-10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lang="es-MX" sz="1800" b="1" spc="-10" dirty="0">
                <a:solidFill>
                  <a:srgbClr val="800000"/>
                </a:solidFill>
                <a:latin typeface="Tahoma"/>
                <a:cs typeface="Tahoma"/>
              </a:rPr>
              <a:t> 12 de diciembre del </a:t>
            </a:r>
            <a:r>
              <a:rPr sz="1800" b="1" spc="-45" dirty="0">
                <a:solidFill>
                  <a:srgbClr val="800000"/>
                </a:solidFill>
                <a:latin typeface="Tahoma"/>
                <a:cs typeface="Tahoma"/>
              </a:rPr>
              <a:t>20</a:t>
            </a:r>
            <a:r>
              <a:rPr sz="1800" b="1" spc="-55" dirty="0">
                <a:solidFill>
                  <a:srgbClr val="800000"/>
                </a:solidFill>
                <a:latin typeface="Tahoma"/>
                <a:cs typeface="Tahoma"/>
              </a:rPr>
              <a:t>2</a:t>
            </a:r>
            <a:r>
              <a:rPr sz="1800" b="1" spc="-100" dirty="0">
                <a:solidFill>
                  <a:srgbClr val="800000"/>
                </a:solidFill>
                <a:latin typeface="Tahoma"/>
                <a:cs typeface="Tahoma"/>
              </a:rPr>
              <a:t>3</a:t>
            </a:r>
            <a:endParaRPr sz="1800" dirty="0">
              <a:solidFill>
                <a:srgbClr val="800000"/>
              </a:solidFill>
              <a:latin typeface="Tahoma"/>
              <a:cs typeface="Tahoma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3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59293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75" y="142989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5D15F1-3943-4D66-BD14-2200B61B58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grpSp>
        <p:nvGrpSpPr>
          <p:cNvPr id="29" name="object 40"/>
          <p:cNvGrpSpPr/>
          <p:nvPr/>
        </p:nvGrpSpPr>
        <p:grpSpPr>
          <a:xfrm>
            <a:off x="2572403" y="6480469"/>
            <a:ext cx="2223135" cy="59055"/>
            <a:chOff x="2152945" y="5972134"/>
            <a:chExt cx="2223135" cy="59055"/>
          </a:xfrm>
        </p:grpSpPr>
        <p:sp>
          <p:nvSpPr>
            <p:cNvPr id="30" name="object 41"/>
            <p:cNvSpPr/>
            <p:nvPr/>
          </p:nvSpPr>
          <p:spPr>
            <a:xfrm>
              <a:off x="2152945" y="597213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58556" y="0"/>
                  </a:moveTo>
                  <a:lnTo>
                    <a:pt x="0" y="0"/>
                  </a:lnTo>
                  <a:lnTo>
                    <a:pt x="0" y="58568"/>
                  </a:lnTo>
                  <a:lnTo>
                    <a:pt x="58556" y="58568"/>
                  </a:lnTo>
                  <a:lnTo>
                    <a:pt x="58556" y="0"/>
                  </a:lnTo>
                  <a:close/>
                </a:path>
              </a:pathLst>
            </a:custGeom>
            <a:solidFill>
              <a:srgbClr val="FF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2"/>
            <p:cNvSpPr/>
            <p:nvPr/>
          </p:nvSpPr>
          <p:spPr>
            <a:xfrm>
              <a:off x="2596913" y="597213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58556" y="0"/>
                  </a:moveTo>
                  <a:lnTo>
                    <a:pt x="0" y="0"/>
                  </a:lnTo>
                  <a:lnTo>
                    <a:pt x="0" y="58568"/>
                  </a:lnTo>
                  <a:lnTo>
                    <a:pt x="58556" y="58568"/>
                  </a:lnTo>
                  <a:lnTo>
                    <a:pt x="58556" y="0"/>
                  </a:lnTo>
                  <a:close/>
                </a:path>
              </a:pathLst>
            </a:custGeom>
            <a:solidFill>
              <a:srgbClr val="6F2F9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3"/>
            <p:cNvSpPr/>
            <p:nvPr/>
          </p:nvSpPr>
          <p:spPr>
            <a:xfrm>
              <a:off x="3038751" y="5972134"/>
              <a:ext cx="57785" cy="59055"/>
            </a:xfrm>
            <a:custGeom>
              <a:avLst/>
              <a:gdLst/>
              <a:ahLst/>
              <a:cxnLst/>
              <a:rect l="l" t="t" r="r" b="b"/>
              <a:pathLst>
                <a:path w="57785" h="59054">
                  <a:moveTo>
                    <a:pt x="57492" y="0"/>
                  </a:moveTo>
                  <a:lnTo>
                    <a:pt x="0" y="0"/>
                  </a:lnTo>
                  <a:lnTo>
                    <a:pt x="0" y="58568"/>
                  </a:lnTo>
                  <a:lnTo>
                    <a:pt x="57492" y="58568"/>
                  </a:lnTo>
                  <a:lnTo>
                    <a:pt x="57492" y="0"/>
                  </a:lnTo>
                  <a:close/>
                </a:path>
              </a:pathLst>
            </a:custGeom>
            <a:solidFill>
              <a:srgbClr val="97470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44"/>
            <p:cNvSpPr/>
            <p:nvPr/>
          </p:nvSpPr>
          <p:spPr>
            <a:xfrm>
              <a:off x="3479525" y="597213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556" y="0"/>
                  </a:moveTo>
                  <a:lnTo>
                    <a:pt x="0" y="0"/>
                  </a:lnTo>
                  <a:lnTo>
                    <a:pt x="0" y="58568"/>
                  </a:lnTo>
                  <a:lnTo>
                    <a:pt x="58556" y="58568"/>
                  </a:lnTo>
                  <a:lnTo>
                    <a:pt x="58556" y="0"/>
                  </a:lnTo>
                  <a:close/>
                </a:path>
              </a:pathLst>
            </a:custGeom>
            <a:solidFill>
              <a:srgbClr val="622422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45"/>
            <p:cNvSpPr/>
            <p:nvPr/>
          </p:nvSpPr>
          <p:spPr>
            <a:xfrm>
              <a:off x="3899006" y="597213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556" y="0"/>
                  </a:moveTo>
                  <a:lnTo>
                    <a:pt x="0" y="0"/>
                  </a:lnTo>
                  <a:lnTo>
                    <a:pt x="0" y="58568"/>
                  </a:lnTo>
                  <a:lnTo>
                    <a:pt x="58556" y="58568"/>
                  </a:lnTo>
                  <a:lnTo>
                    <a:pt x="58556" y="0"/>
                  </a:lnTo>
                  <a:close/>
                </a:path>
              </a:pathLst>
            </a:custGeom>
            <a:solidFill>
              <a:srgbClr val="4F612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6"/>
            <p:cNvSpPr/>
            <p:nvPr/>
          </p:nvSpPr>
          <p:spPr>
            <a:xfrm>
              <a:off x="4317421" y="597213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556" y="0"/>
                  </a:moveTo>
                  <a:lnTo>
                    <a:pt x="0" y="0"/>
                  </a:lnTo>
                  <a:lnTo>
                    <a:pt x="0" y="58568"/>
                  </a:lnTo>
                  <a:lnTo>
                    <a:pt x="58556" y="58568"/>
                  </a:lnTo>
                  <a:lnTo>
                    <a:pt x="58556" y="0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52"/>
          <p:cNvGrpSpPr/>
          <p:nvPr/>
        </p:nvGrpSpPr>
        <p:grpSpPr>
          <a:xfrm>
            <a:off x="3730320" y="2707819"/>
            <a:ext cx="5253355" cy="2431415"/>
            <a:chOff x="6547104" y="1661160"/>
            <a:chExt cx="5253355" cy="2431415"/>
          </a:xfrm>
        </p:grpSpPr>
        <p:sp>
          <p:nvSpPr>
            <p:cNvPr id="62" name="object 53"/>
            <p:cNvSpPr/>
            <p:nvPr/>
          </p:nvSpPr>
          <p:spPr>
            <a:xfrm>
              <a:off x="6547104" y="2005584"/>
              <a:ext cx="5253355" cy="1666239"/>
            </a:xfrm>
            <a:custGeom>
              <a:avLst/>
              <a:gdLst/>
              <a:ahLst/>
              <a:cxnLst/>
              <a:rect l="l" t="t" r="r" b="b"/>
              <a:pathLst>
                <a:path w="5253355" h="1666239">
                  <a:moveTo>
                    <a:pt x="0" y="1665732"/>
                  </a:moveTo>
                  <a:lnTo>
                    <a:pt x="160020" y="1665732"/>
                  </a:lnTo>
                </a:path>
                <a:path w="5253355" h="1666239">
                  <a:moveTo>
                    <a:pt x="890016" y="1665732"/>
                  </a:moveTo>
                  <a:lnTo>
                    <a:pt x="1211579" y="1665732"/>
                  </a:lnTo>
                </a:path>
                <a:path w="5253355" h="1666239">
                  <a:moveTo>
                    <a:pt x="1940052" y="1665732"/>
                  </a:moveTo>
                  <a:lnTo>
                    <a:pt x="2261616" y="1665732"/>
                  </a:lnTo>
                </a:path>
                <a:path w="5253355" h="1666239">
                  <a:moveTo>
                    <a:pt x="2991612" y="1665732"/>
                  </a:moveTo>
                  <a:lnTo>
                    <a:pt x="3313176" y="1665732"/>
                  </a:lnTo>
                </a:path>
                <a:path w="5253355" h="1666239">
                  <a:moveTo>
                    <a:pt x="4041648" y="1665732"/>
                  </a:moveTo>
                  <a:lnTo>
                    <a:pt x="4363212" y="1665732"/>
                  </a:lnTo>
                </a:path>
                <a:path w="5253355" h="1666239">
                  <a:moveTo>
                    <a:pt x="5093208" y="1665732"/>
                  </a:moveTo>
                  <a:lnTo>
                    <a:pt x="5253228" y="1665732"/>
                  </a:lnTo>
                </a:path>
                <a:path w="5253355" h="1666239">
                  <a:moveTo>
                    <a:pt x="0" y="1249679"/>
                  </a:moveTo>
                  <a:lnTo>
                    <a:pt x="160020" y="1249679"/>
                  </a:lnTo>
                </a:path>
                <a:path w="5253355" h="1666239">
                  <a:moveTo>
                    <a:pt x="890016" y="1249679"/>
                  </a:moveTo>
                  <a:lnTo>
                    <a:pt x="1211579" y="1249679"/>
                  </a:lnTo>
                </a:path>
                <a:path w="5253355" h="1666239">
                  <a:moveTo>
                    <a:pt x="1940052" y="1249679"/>
                  </a:moveTo>
                  <a:lnTo>
                    <a:pt x="2261616" y="1249679"/>
                  </a:lnTo>
                </a:path>
                <a:path w="5253355" h="1666239">
                  <a:moveTo>
                    <a:pt x="2991612" y="1249679"/>
                  </a:moveTo>
                  <a:lnTo>
                    <a:pt x="3313176" y="1249679"/>
                  </a:lnTo>
                </a:path>
                <a:path w="5253355" h="1666239">
                  <a:moveTo>
                    <a:pt x="4041648" y="1249679"/>
                  </a:moveTo>
                  <a:lnTo>
                    <a:pt x="4363212" y="1249679"/>
                  </a:lnTo>
                </a:path>
                <a:path w="5253355" h="1666239">
                  <a:moveTo>
                    <a:pt x="5093208" y="1249679"/>
                  </a:moveTo>
                  <a:lnTo>
                    <a:pt x="5253228" y="1249679"/>
                  </a:lnTo>
                </a:path>
                <a:path w="5253355" h="1666239">
                  <a:moveTo>
                    <a:pt x="0" y="832103"/>
                  </a:moveTo>
                  <a:lnTo>
                    <a:pt x="1211579" y="832103"/>
                  </a:lnTo>
                </a:path>
                <a:path w="5253355" h="1666239">
                  <a:moveTo>
                    <a:pt x="1940052" y="832103"/>
                  </a:moveTo>
                  <a:lnTo>
                    <a:pt x="2261616" y="832103"/>
                  </a:lnTo>
                </a:path>
                <a:path w="5253355" h="1666239">
                  <a:moveTo>
                    <a:pt x="2991612" y="832103"/>
                  </a:moveTo>
                  <a:lnTo>
                    <a:pt x="3313176" y="832103"/>
                  </a:lnTo>
                </a:path>
                <a:path w="5253355" h="1666239">
                  <a:moveTo>
                    <a:pt x="4041648" y="832103"/>
                  </a:moveTo>
                  <a:lnTo>
                    <a:pt x="4363212" y="832103"/>
                  </a:lnTo>
                </a:path>
                <a:path w="5253355" h="1666239">
                  <a:moveTo>
                    <a:pt x="5093208" y="832103"/>
                  </a:moveTo>
                  <a:lnTo>
                    <a:pt x="5253228" y="832103"/>
                  </a:lnTo>
                </a:path>
                <a:path w="5253355" h="1666239">
                  <a:moveTo>
                    <a:pt x="0" y="416051"/>
                  </a:moveTo>
                  <a:lnTo>
                    <a:pt x="1211579" y="416051"/>
                  </a:lnTo>
                </a:path>
                <a:path w="5253355" h="1666239">
                  <a:moveTo>
                    <a:pt x="1940052" y="416051"/>
                  </a:moveTo>
                  <a:lnTo>
                    <a:pt x="2261616" y="416051"/>
                  </a:lnTo>
                </a:path>
                <a:path w="5253355" h="1666239">
                  <a:moveTo>
                    <a:pt x="2991612" y="416051"/>
                  </a:moveTo>
                  <a:lnTo>
                    <a:pt x="3313176" y="416051"/>
                  </a:lnTo>
                </a:path>
                <a:path w="5253355" h="1666239">
                  <a:moveTo>
                    <a:pt x="4041648" y="416051"/>
                  </a:moveTo>
                  <a:lnTo>
                    <a:pt x="4363212" y="416051"/>
                  </a:lnTo>
                </a:path>
                <a:path w="5253355" h="1666239">
                  <a:moveTo>
                    <a:pt x="5093208" y="416051"/>
                  </a:moveTo>
                  <a:lnTo>
                    <a:pt x="5253228" y="416051"/>
                  </a:lnTo>
                </a:path>
                <a:path w="5253355" h="1666239">
                  <a:moveTo>
                    <a:pt x="0" y="0"/>
                  </a:moveTo>
                  <a:lnTo>
                    <a:pt x="3313176" y="0"/>
                  </a:lnTo>
                </a:path>
                <a:path w="5253355" h="1666239">
                  <a:moveTo>
                    <a:pt x="4041648" y="0"/>
                  </a:moveTo>
                  <a:lnTo>
                    <a:pt x="4363212" y="0"/>
                  </a:lnTo>
                </a:path>
                <a:path w="5253355" h="1666239">
                  <a:moveTo>
                    <a:pt x="5093208" y="0"/>
                  </a:moveTo>
                  <a:lnTo>
                    <a:pt x="52532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4"/>
            <p:cNvSpPr/>
            <p:nvPr/>
          </p:nvSpPr>
          <p:spPr>
            <a:xfrm>
              <a:off x="8808720" y="2026920"/>
              <a:ext cx="730250" cy="2060575"/>
            </a:xfrm>
            <a:custGeom>
              <a:avLst/>
              <a:gdLst/>
              <a:ahLst/>
              <a:cxnLst/>
              <a:rect l="l" t="t" r="r" b="b"/>
              <a:pathLst>
                <a:path w="730250" h="2060575">
                  <a:moveTo>
                    <a:pt x="729996" y="0"/>
                  </a:moveTo>
                  <a:lnTo>
                    <a:pt x="0" y="0"/>
                  </a:lnTo>
                  <a:lnTo>
                    <a:pt x="0" y="2060447"/>
                  </a:lnTo>
                  <a:lnTo>
                    <a:pt x="729996" y="2060447"/>
                  </a:lnTo>
                  <a:lnTo>
                    <a:pt x="729996" y="0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5"/>
            <p:cNvSpPr/>
            <p:nvPr/>
          </p:nvSpPr>
          <p:spPr>
            <a:xfrm>
              <a:off x="6707124" y="1661159"/>
              <a:ext cx="4933315" cy="2426335"/>
            </a:xfrm>
            <a:custGeom>
              <a:avLst/>
              <a:gdLst/>
              <a:ahLst/>
              <a:cxnLst/>
              <a:rect l="l" t="t" r="r" b="b"/>
              <a:pathLst>
                <a:path w="4933315" h="2426335">
                  <a:moveTo>
                    <a:pt x="729996" y="1388364"/>
                  </a:moveTo>
                  <a:lnTo>
                    <a:pt x="0" y="1388364"/>
                  </a:lnTo>
                  <a:lnTo>
                    <a:pt x="0" y="2426208"/>
                  </a:lnTo>
                  <a:lnTo>
                    <a:pt x="729996" y="2426208"/>
                  </a:lnTo>
                  <a:lnTo>
                    <a:pt x="729996" y="1388364"/>
                  </a:lnTo>
                  <a:close/>
                </a:path>
                <a:path w="4933315" h="2426335">
                  <a:moveTo>
                    <a:pt x="1780032" y="731520"/>
                  </a:moveTo>
                  <a:lnTo>
                    <a:pt x="1051560" y="731520"/>
                  </a:lnTo>
                  <a:lnTo>
                    <a:pt x="1051560" y="2426208"/>
                  </a:lnTo>
                  <a:lnTo>
                    <a:pt x="1780032" y="2426208"/>
                  </a:lnTo>
                  <a:lnTo>
                    <a:pt x="1780032" y="731520"/>
                  </a:lnTo>
                  <a:close/>
                </a:path>
                <a:path w="4933315" h="2426335">
                  <a:moveTo>
                    <a:pt x="3881628" y="109728"/>
                  </a:moveTo>
                  <a:lnTo>
                    <a:pt x="3153156" y="109728"/>
                  </a:lnTo>
                  <a:lnTo>
                    <a:pt x="3153156" y="2426208"/>
                  </a:lnTo>
                  <a:lnTo>
                    <a:pt x="3881628" y="2426208"/>
                  </a:lnTo>
                  <a:lnTo>
                    <a:pt x="3881628" y="109728"/>
                  </a:lnTo>
                  <a:close/>
                </a:path>
                <a:path w="4933315" h="2426335">
                  <a:moveTo>
                    <a:pt x="4933188" y="0"/>
                  </a:moveTo>
                  <a:lnTo>
                    <a:pt x="4203192" y="0"/>
                  </a:lnTo>
                  <a:lnTo>
                    <a:pt x="4203192" y="2426208"/>
                  </a:lnTo>
                  <a:lnTo>
                    <a:pt x="4933188" y="2426208"/>
                  </a:lnTo>
                  <a:lnTo>
                    <a:pt x="4933188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6"/>
            <p:cNvSpPr/>
            <p:nvPr/>
          </p:nvSpPr>
          <p:spPr>
            <a:xfrm>
              <a:off x="6547104" y="4087367"/>
              <a:ext cx="5253355" cy="0"/>
            </a:xfrm>
            <a:custGeom>
              <a:avLst/>
              <a:gdLst/>
              <a:ahLst/>
              <a:cxnLst/>
              <a:rect l="l" t="t" r="r" b="b"/>
              <a:pathLst>
                <a:path w="5253355">
                  <a:moveTo>
                    <a:pt x="0" y="0"/>
                  </a:moveTo>
                  <a:lnTo>
                    <a:pt x="52532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57"/>
          <p:cNvSpPr txBox="1"/>
          <p:nvPr/>
        </p:nvSpPr>
        <p:spPr>
          <a:xfrm>
            <a:off x="4103092" y="3720516"/>
            <a:ext cx="2838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5" dirty="0">
                <a:solidFill>
                  <a:srgbClr val="404040"/>
                </a:solidFill>
                <a:latin typeface="Verdana"/>
                <a:cs typeface="Verdana"/>
              </a:rPr>
              <a:t>2.5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7" name="object 58"/>
          <p:cNvSpPr txBox="1"/>
          <p:nvPr/>
        </p:nvSpPr>
        <p:spPr>
          <a:xfrm>
            <a:off x="5163162" y="3063163"/>
            <a:ext cx="2667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4" dirty="0">
                <a:solidFill>
                  <a:srgbClr val="404040"/>
                </a:solidFill>
                <a:latin typeface="Verdana"/>
                <a:cs typeface="Verdana"/>
              </a:rPr>
              <a:t>4.1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8" name="object 59"/>
          <p:cNvSpPr txBox="1"/>
          <p:nvPr/>
        </p:nvSpPr>
        <p:spPr>
          <a:xfrm>
            <a:off x="6158968" y="2633014"/>
            <a:ext cx="37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solidFill>
                  <a:srgbClr val="404040"/>
                </a:solidFill>
                <a:latin typeface="Verdana"/>
                <a:cs typeface="Verdana"/>
              </a:rPr>
              <a:t>5.0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9" name="object 60"/>
          <p:cNvSpPr txBox="1"/>
          <p:nvPr/>
        </p:nvSpPr>
        <p:spPr>
          <a:xfrm>
            <a:off x="7251042" y="2440737"/>
            <a:ext cx="2940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35" dirty="0">
                <a:solidFill>
                  <a:srgbClr val="404040"/>
                </a:solidFill>
                <a:latin typeface="Verdana"/>
                <a:cs typeface="Verdana"/>
              </a:rPr>
              <a:t>5.6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0" name="object 60"/>
          <p:cNvSpPr txBox="1"/>
          <p:nvPr/>
        </p:nvSpPr>
        <p:spPr>
          <a:xfrm>
            <a:off x="8331708" y="2383455"/>
            <a:ext cx="2940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1400" b="1" spc="-135" dirty="0" smtClean="0">
                <a:solidFill>
                  <a:srgbClr val="404040"/>
                </a:solidFill>
                <a:latin typeface="Verdana"/>
                <a:cs typeface="Verdana"/>
              </a:rPr>
              <a:t>5.8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1" name="object 51"/>
          <p:cNvSpPr txBox="1"/>
          <p:nvPr/>
        </p:nvSpPr>
        <p:spPr>
          <a:xfrm>
            <a:off x="3515994" y="1638197"/>
            <a:ext cx="52787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2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8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1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M</a:t>
            </a:r>
            <a:r>
              <a:rPr sz="2000" b="1" u="sng" spc="-3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ic</a:t>
            </a:r>
            <a:r>
              <a:rPr sz="2000" b="1" u="sng" spc="-6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h</a:t>
            </a:r>
            <a:r>
              <a:rPr sz="2000" b="1" u="sng" spc="-7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o</a:t>
            </a:r>
            <a:r>
              <a:rPr sz="2000" b="1" u="sng" spc="-5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acá</a:t>
            </a:r>
            <a:r>
              <a:rPr sz="2000" b="1" u="sng" spc="-7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n</a:t>
            </a:r>
            <a:r>
              <a:rPr sz="2000" b="1" u="sng" spc="-20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.</a:t>
            </a:r>
            <a:r>
              <a:rPr sz="2000" b="1" u="sng" spc="-10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3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P</a:t>
            </a:r>
            <a:r>
              <a:rPr sz="2000" b="1" u="sng" spc="-4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o</a:t>
            </a:r>
            <a:r>
              <a:rPr sz="2000" b="1" u="sng" spc="-6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b</a:t>
            </a:r>
            <a:r>
              <a:rPr sz="2000" b="1" u="sng" spc="-4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l</a:t>
            </a:r>
            <a:r>
              <a:rPr sz="2000" b="1" u="sng" spc="-5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aci</a:t>
            </a:r>
            <a:r>
              <a:rPr sz="2000" b="1" u="sng" spc="-8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ó</a:t>
            </a:r>
            <a:r>
              <a:rPr sz="2000" b="1" u="sng" spc="-4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n</a:t>
            </a:r>
            <a:r>
              <a:rPr sz="2000" b="1" u="sng" spc="-12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10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a</a:t>
            </a:r>
            <a:r>
              <a:rPr sz="2000" b="1" u="sng" spc="-12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2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m</a:t>
            </a:r>
            <a:r>
              <a:rPr sz="2000" b="1" u="sng" spc="-7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ita</a:t>
            </a:r>
            <a:r>
              <a:rPr sz="2000" b="1" u="sng" spc="-1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d</a:t>
            </a:r>
            <a:r>
              <a:rPr sz="2000" b="1" u="sng" spc="-13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1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d</a:t>
            </a:r>
            <a:r>
              <a:rPr sz="2000" b="1" u="sng" spc="-6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e</a:t>
            </a:r>
            <a:r>
              <a:rPr sz="2000" b="1" u="sng" spc="-12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7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a</a:t>
            </a:r>
            <a:r>
              <a:rPr sz="2000" b="1" u="sng" spc="-8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ñ</a:t>
            </a:r>
            <a:r>
              <a:rPr sz="2000" b="1" u="sng" spc="-60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o</a:t>
            </a:r>
            <a:r>
              <a:rPr sz="2000" b="1" u="sng" spc="225" dirty="0">
                <a:solidFill>
                  <a:srgbClr val="761B37"/>
                </a:solidFill>
                <a:uFill>
                  <a:solidFill>
                    <a:srgbClr val="D9D9D9"/>
                  </a:solidFill>
                </a:uFill>
                <a:latin typeface="Verdana"/>
                <a:cs typeface="Verdana"/>
              </a:rPr>
              <a:t>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2" name="object 62"/>
          <p:cNvSpPr txBox="1"/>
          <p:nvPr/>
        </p:nvSpPr>
        <p:spPr>
          <a:xfrm>
            <a:off x="4096097" y="5180297"/>
            <a:ext cx="364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585858"/>
                </a:solidFill>
                <a:latin typeface="Verdana"/>
                <a:cs typeface="Verdana"/>
              </a:rPr>
              <a:t>1970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3" name="object 63"/>
          <p:cNvSpPr txBox="1"/>
          <p:nvPr/>
        </p:nvSpPr>
        <p:spPr>
          <a:xfrm>
            <a:off x="5121496" y="5180297"/>
            <a:ext cx="415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585858"/>
                </a:solidFill>
                <a:latin typeface="Verdana"/>
                <a:cs typeface="Verdana"/>
              </a:rPr>
              <a:t>2</a:t>
            </a:r>
            <a:r>
              <a:rPr sz="1200" spc="30" dirty="0">
                <a:solidFill>
                  <a:srgbClr val="585858"/>
                </a:solidFill>
                <a:latin typeface="Verdana"/>
                <a:cs typeface="Verdana"/>
              </a:rPr>
              <a:t>000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4" name="object 64"/>
          <p:cNvSpPr txBox="1"/>
          <p:nvPr/>
        </p:nvSpPr>
        <p:spPr>
          <a:xfrm>
            <a:off x="6187025" y="5180297"/>
            <a:ext cx="385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585858"/>
                </a:solidFill>
                <a:latin typeface="Verdana"/>
                <a:cs typeface="Verdana"/>
              </a:rPr>
              <a:t>2023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5" name="object 65"/>
          <p:cNvSpPr txBox="1"/>
          <p:nvPr/>
        </p:nvSpPr>
        <p:spPr>
          <a:xfrm>
            <a:off x="7223346" y="5180297"/>
            <a:ext cx="414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Verdana"/>
                <a:cs typeface="Verdana"/>
              </a:rPr>
              <a:t>2040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6" name="object 66"/>
          <p:cNvSpPr txBox="1"/>
          <p:nvPr/>
        </p:nvSpPr>
        <p:spPr>
          <a:xfrm>
            <a:off x="8279732" y="5180297"/>
            <a:ext cx="403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Verdana"/>
                <a:cs typeface="Verdana"/>
              </a:rPr>
              <a:t>2070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5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7" name="object 3"/>
          <p:cNvSpPr txBox="1">
            <a:spLocks/>
          </p:cNvSpPr>
          <p:nvPr/>
        </p:nvSpPr>
        <p:spPr>
          <a:xfrm>
            <a:off x="609664" y="1482601"/>
            <a:ext cx="5733265" cy="665567"/>
          </a:xfrm>
          <a:prstGeom prst="rect">
            <a:avLst/>
          </a:prstGeom>
        </p:spPr>
        <p:txBody>
          <a:bodyPr vert="horz" wrap="square" lIns="0" tIns="4953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2380"/>
              </a:lnSpc>
              <a:spcBef>
                <a:spcPts val="390"/>
              </a:spcBef>
            </a:pPr>
            <a:r>
              <a:rPr lang="es-MX" sz="1800" b="1" spc="-60" dirty="0" smtClean="0">
                <a:solidFill>
                  <a:srgbClr val="6D152D"/>
                </a:solidFill>
                <a:latin typeface="Verdana"/>
                <a:cs typeface="Verdana"/>
              </a:rPr>
              <a:t>Repúbli</a:t>
            </a:r>
            <a:r>
              <a:rPr lang="es-MX" sz="1800" b="1" spc="-70" dirty="0" smtClean="0">
                <a:solidFill>
                  <a:srgbClr val="6D152D"/>
                </a:solidFill>
                <a:latin typeface="Verdana"/>
                <a:cs typeface="Verdana"/>
              </a:rPr>
              <a:t>c</a:t>
            </a:r>
            <a:r>
              <a:rPr lang="es-MX" sz="1800" b="1" spc="-114" dirty="0" smtClean="0">
                <a:solidFill>
                  <a:srgbClr val="6D152D"/>
                </a:solidFill>
                <a:latin typeface="Verdana"/>
                <a:cs typeface="Verdana"/>
              </a:rPr>
              <a:t>a</a:t>
            </a:r>
            <a:r>
              <a:rPr lang="es-MX" sz="1800" b="1" spc="-120" dirty="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70" dirty="0" smtClean="0">
                <a:solidFill>
                  <a:srgbClr val="6D152D"/>
                </a:solidFill>
                <a:latin typeface="Verdana"/>
                <a:cs typeface="Verdana"/>
              </a:rPr>
              <a:t>Mexica</a:t>
            </a:r>
            <a:r>
              <a:rPr lang="es-MX" sz="1800" b="1" spc="-85" dirty="0" smtClean="0">
                <a:solidFill>
                  <a:srgbClr val="6D152D"/>
                </a:solidFill>
                <a:latin typeface="Verdana"/>
                <a:cs typeface="Verdana"/>
              </a:rPr>
              <a:t>n</a:t>
            </a:r>
            <a:r>
              <a:rPr lang="es-MX" sz="1800" b="1" spc="-170" dirty="0" smtClean="0">
                <a:solidFill>
                  <a:srgbClr val="6D152D"/>
                </a:solidFill>
                <a:latin typeface="Verdana"/>
                <a:cs typeface="Verdana"/>
              </a:rPr>
              <a:t>a.</a:t>
            </a:r>
            <a:r>
              <a:rPr lang="es-MX" sz="1800" b="1" spc="-80" dirty="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65" dirty="0" smtClean="0">
                <a:solidFill>
                  <a:srgbClr val="6D152D"/>
                </a:solidFill>
                <a:latin typeface="Verdana"/>
                <a:cs typeface="Verdana"/>
              </a:rPr>
              <a:t>Distribución  </a:t>
            </a:r>
            <a:r>
              <a:rPr lang="es-MX" sz="1800" b="1" spc="-70" dirty="0" smtClean="0">
                <a:solidFill>
                  <a:srgbClr val="6D152D"/>
                </a:solidFill>
                <a:latin typeface="Verdana"/>
                <a:cs typeface="Verdana"/>
              </a:rPr>
              <a:t>porcentual</a:t>
            </a:r>
            <a:r>
              <a:rPr lang="es-MX" sz="1800" b="1" spc="-95" dirty="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50" dirty="0" smtClean="0">
                <a:solidFill>
                  <a:srgbClr val="6D152D"/>
                </a:solidFill>
                <a:latin typeface="Verdana"/>
                <a:cs typeface="Verdana"/>
              </a:rPr>
              <a:t>de</a:t>
            </a:r>
            <a:r>
              <a:rPr lang="es-MX" sz="1800" b="1" spc="-125" dirty="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105" dirty="0" smtClean="0">
                <a:solidFill>
                  <a:srgbClr val="6D152D"/>
                </a:solidFill>
                <a:latin typeface="Verdana"/>
                <a:cs typeface="Verdana"/>
              </a:rPr>
              <a:t>la</a:t>
            </a:r>
            <a:r>
              <a:rPr lang="es-MX" sz="1800" b="1" spc="-125" dirty="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65" dirty="0" smtClean="0">
                <a:solidFill>
                  <a:srgbClr val="6D152D"/>
                </a:solidFill>
                <a:latin typeface="Verdana"/>
                <a:cs typeface="Verdana"/>
              </a:rPr>
              <a:t>población</a:t>
            </a:r>
            <a:r>
              <a:rPr lang="es-MX" sz="1800" b="1" spc="-114" dirty="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80" dirty="0" smtClean="0">
                <a:solidFill>
                  <a:srgbClr val="6D152D"/>
                </a:solidFill>
                <a:latin typeface="Verdana"/>
                <a:cs typeface="Verdana"/>
              </a:rPr>
              <a:t>por</a:t>
            </a:r>
            <a:r>
              <a:rPr lang="es-MX" sz="1800" b="1" spc="-130" dirty="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65" dirty="0" smtClean="0">
                <a:solidFill>
                  <a:srgbClr val="6D152D"/>
                </a:solidFill>
                <a:latin typeface="Verdana"/>
                <a:cs typeface="Verdana"/>
              </a:rPr>
              <a:t>entidad </a:t>
            </a:r>
            <a:r>
              <a:rPr lang="es-MX" sz="1800" b="1" spc="-740" dirty="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90" dirty="0" smtClean="0">
                <a:solidFill>
                  <a:srgbClr val="6D152D"/>
                </a:solidFill>
                <a:latin typeface="Verdana"/>
                <a:cs typeface="Verdana"/>
              </a:rPr>
              <a:t>federativa</a:t>
            </a:r>
            <a:endParaRPr lang="es-MX" sz="1800" b="1" dirty="0">
              <a:latin typeface="Verdana"/>
              <a:cs typeface="Verdana"/>
            </a:endParaRPr>
          </a:p>
        </p:txBody>
      </p:sp>
      <p:pic>
        <p:nvPicPr>
          <p:cNvPr id="22" name="object 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6671" y="2454207"/>
            <a:ext cx="4451604" cy="4303776"/>
          </a:xfrm>
          <a:prstGeom prst="rect">
            <a:avLst/>
          </a:prstGeom>
        </p:spPr>
      </p:pic>
      <p:sp>
        <p:nvSpPr>
          <p:cNvPr id="26" name="object 5"/>
          <p:cNvSpPr txBox="1"/>
          <p:nvPr/>
        </p:nvSpPr>
        <p:spPr>
          <a:xfrm>
            <a:off x="3022473" y="2454207"/>
            <a:ext cx="895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15" dirty="0">
                <a:solidFill>
                  <a:srgbClr val="761B37"/>
                </a:solidFill>
                <a:latin typeface="Verdana"/>
                <a:cs typeface="Verdana"/>
              </a:rPr>
              <a:t>2</a:t>
            </a:r>
            <a:r>
              <a:rPr sz="2800" b="1" spc="-229" dirty="0">
                <a:solidFill>
                  <a:srgbClr val="761B37"/>
                </a:solidFill>
                <a:latin typeface="Verdana"/>
                <a:cs typeface="Verdana"/>
              </a:rPr>
              <a:t>0</a:t>
            </a:r>
            <a:r>
              <a:rPr sz="2800" b="1" spc="-340" dirty="0">
                <a:solidFill>
                  <a:srgbClr val="761B37"/>
                </a:solidFill>
                <a:latin typeface="Verdana"/>
                <a:cs typeface="Verdana"/>
              </a:rPr>
              <a:t>23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7" name="object 11"/>
          <p:cNvSpPr/>
          <p:nvPr/>
        </p:nvSpPr>
        <p:spPr>
          <a:xfrm>
            <a:off x="1797832" y="5169373"/>
            <a:ext cx="500380" cy="184150"/>
          </a:xfrm>
          <a:custGeom>
            <a:avLst/>
            <a:gdLst/>
            <a:ahLst/>
            <a:cxnLst/>
            <a:rect l="l" t="t" r="r" b="b"/>
            <a:pathLst>
              <a:path w="500380" h="184150">
                <a:moveTo>
                  <a:pt x="385195" y="36634"/>
                </a:moveTo>
                <a:lnTo>
                  <a:pt x="0" y="147574"/>
                </a:lnTo>
                <a:lnTo>
                  <a:pt x="10668" y="184150"/>
                </a:lnTo>
                <a:lnTo>
                  <a:pt x="395725" y="73215"/>
                </a:lnTo>
                <a:lnTo>
                  <a:pt x="385195" y="36634"/>
                </a:lnTo>
                <a:close/>
              </a:path>
              <a:path w="500380" h="184150">
                <a:moveTo>
                  <a:pt x="491433" y="31368"/>
                </a:moveTo>
                <a:lnTo>
                  <a:pt x="403479" y="31368"/>
                </a:lnTo>
                <a:lnTo>
                  <a:pt x="414019" y="67944"/>
                </a:lnTo>
                <a:lnTo>
                  <a:pt x="395725" y="73215"/>
                </a:lnTo>
                <a:lnTo>
                  <a:pt x="406273" y="109855"/>
                </a:lnTo>
                <a:lnTo>
                  <a:pt x="491433" y="31368"/>
                </a:lnTo>
                <a:close/>
              </a:path>
              <a:path w="500380" h="184150">
                <a:moveTo>
                  <a:pt x="403479" y="31368"/>
                </a:moveTo>
                <a:lnTo>
                  <a:pt x="385195" y="36634"/>
                </a:lnTo>
                <a:lnTo>
                  <a:pt x="395725" y="73215"/>
                </a:lnTo>
                <a:lnTo>
                  <a:pt x="414019" y="67944"/>
                </a:lnTo>
                <a:lnTo>
                  <a:pt x="403479" y="31368"/>
                </a:lnTo>
                <a:close/>
              </a:path>
              <a:path w="500380" h="184150">
                <a:moveTo>
                  <a:pt x="374650" y="0"/>
                </a:moveTo>
                <a:lnTo>
                  <a:pt x="385195" y="36634"/>
                </a:lnTo>
                <a:lnTo>
                  <a:pt x="403479" y="31368"/>
                </a:lnTo>
                <a:lnTo>
                  <a:pt x="491433" y="31368"/>
                </a:lnTo>
                <a:lnTo>
                  <a:pt x="500252" y="23240"/>
                </a:lnTo>
                <a:lnTo>
                  <a:pt x="374650" y="0"/>
                </a:lnTo>
                <a:close/>
              </a:path>
            </a:pathLst>
          </a:custGeom>
          <a:solidFill>
            <a:srgbClr val="255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92203" y="2262081"/>
            <a:ext cx="4553711" cy="4401312"/>
          </a:xfrm>
          <a:prstGeom prst="rect">
            <a:avLst/>
          </a:prstGeom>
        </p:spPr>
      </p:pic>
      <p:sp>
        <p:nvSpPr>
          <p:cNvPr id="29" name="object 6"/>
          <p:cNvSpPr txBox="1"/>
          <p:nvPr/>
        </p:nvSpPr>
        <p:spPr>
          <a:xfrm>
            <a:off x="8966831" y="2382858"/>
            <a:ext cx="937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15" dirty="0">
                <a:solidFill>
                  <a:srgbClr val="761B37"/>
                </a:solidFill>
                <a:latin typeface="Verdana"/>
                <a:cs typeface="Verdana"/>
              </a:rPr>
              <a:t>2</a:t>
            </a:r>
            <a:r>
              <a:rPr sz="2800" b="1" spc="-229" dirty="0">
                <a:solidFill>
                  <a:srgbClr val="761B37"/>
                </a:solidFill>
                <a:latin typeface="Verdana"/>
                <a:cs typeface="Verdana"/>
              </a:rPr>
              <a:t>0</a:t>
            </a:r>
            <a:r>
              <a:rPr sz="2800" b="1" spc="-175" dirty="0">
                <a:solidFill>
                  <a:srgbClr val="761B37"/>
                </a:solidFill>
                <a:latin typeface="Verdana"/>
                <a:cs typeface="Verdana"/>
              </a:rPr>
              <a:t>70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0" name="object 12"/>
          <p:cNvSpPr/>
          <p:nvPr/>
        </p:nvSpPr>
        <p:spPr>
          <a:xfrm>
            <a:off x="7502395" y="5077298"/>
            <a:ext cx="500380" cy="184150"/>
          </a:xfrm>
          <a:custGeom>
            <a:avLst/>
            <a:gdLst/>
            <a:ahLst/>
            <a:cxnLst/>
            <a:rect l="l" t="t" r="r" b="b"/>
            <a:pathLst>
              <a:path w="500379" h="184150">
                <a:moveTo>
                  <a:pt x="385195" y="36634"/>
                </a:moveTo>
                <a:lnTo>
                  <a:pt x="0" y="147574"/>
                </a:lnTo>
                <a:lnTo>
                  <a:pt x="10668" y="184150"/>
                </a:lnTo>
                <a:lnTo>
                  <a:pt x="395725" y="73215"/>
                </a:lnTo>
                <a:lnTo>
                  <a:pt x="385195" y="36634"/>
                </a:lnTo>
                <a:close/>
              </a:path>
              <a:path w="500379" h="184150">
                <a:moveTo>
                  <a:pt x="491433" y="31368"/>
                </a:moveTo>
                <a:lnTo>
                  <a:pt x="403479" y="31368"/>
                </a:lnTo>
                <a:lnTo>
                  <a:pt x="414020" y="67944"/>
                </a:lnTo>
                <a:lnTo>
                  <a:pt x="395725" y="73215"/>
                </a:lnTo>
                <a:lnTo>
                  <a:pt x="406273" y="109855"/>
                </a:lnTo>
                <a:lnTo>
                  <a:pt x="491433" y="31368"/>
                </a:lnTo>
                <a:close/>
              </a:path>
              <a:path w="500379" h="184150">
                <a:moveTo>
                  <a:pt x="403479" y="31368"/>
                </a:moveTo>
                <a:lnTo>
                  <a:pt x="385195" y="36634"/>
                </a:lnTo>
                <a:lnTo>
                  <a:pt x="395725" y="73215"/>
                </a:lnTo>
                <a:lnTo>
                  <a:pt x="414020" y="67944"/>
                </a:lnTo>
                <a:lnTo>
                  <a:pt x="403479" y="31368"/>
                </a:lnTo>
                <a:close/>
              </a:path>
              <a:path w="500379" h="184150">
                <a:moveTo>
                  <a:pt x="374650" y="0"/>
                </a:moveTo>
                <a:lnTo>
                  <a:pt x="385195" y="36634"/>
                </a:lnTo>
                <a:lnTo>
                  <a:pt x="403479" y="31368"/>
                </a:lnTo>
                <a:lnTo>
                  <a:pt x="491433" y="31368"/>
                </a:lnTo>
                <a:lnTo>
                  <a:pt x="500253" y="23240"/>
                </a:lnTo>
                <a:lnTo>
                  <a:pt x="374650" y="0"/>
                </a:lnTo>
                <a:close/>
              </a:path>
            </a:pathLst>
          </a:custGeom>
          <a:solidFill>
            <a:srgbClr val="255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/>
          <p:cNvSpPr txBox="1"/>
          <p:nvPr/>
        </p:nvSpPr>
        <p:spPr>
          <a:xfrm>
            <a:off x="657129" y="6352248"/>
            <a:ext cx="9274175" cy="39433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sz="1200" spc="-15" dirty="0">
                <a:latin typeface="Verdana"/>
                <a:cs typeface="Verdana"/>
              </a:rPr>
              <a:t>Fuente: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SGCONAPO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(2023),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Conciliación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Demográfica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de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México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1950-2019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y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Proyecciones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de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la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Población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de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México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y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las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entidades</a:t>
            </a:r>
            <a:r>
              <a:rPr sz="1200" spc="-1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federativas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2020-2070.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(Cifras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preliminares)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8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32" name="object 4"/>
          <p:cNvSpPr txBox="1"/>
          <p:nvPr/>
        </p:nvSpPr>
        <p:spPr>
          <a:xfrm>
            <a:off x="1594784" y="1576641"/>
            <a:ext cx="906768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165" marR="5080" indent="-165100" algn="ctr">
              <a:lnSpc>
                <a:spcPct val="100000"/>
              </a:lnSpc>
              <a:spcBef>
                <a:spcPts val="105"/>
              </a:spcBef>
            </a:pPr>
            <a:r>
              <a:rPr lang="es-MX" sz="2000" b="1" spc="-50" dirty="0" smtClean="0">
                <a:solidFill>
                  <a:srgbClr val="4E1224"/>
                </a:solidFill>
                <a:latin typeface="Verdana"/>
                <a:cs typeface="Verdana"/>
              </a:rPr>
              <a:t>Michoacán. Proyecciones de población femenina de 10 a 19 años, 2020 - 2070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5012" y="2232499"/>
            <a:ext cx="9947379" cy="3436508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5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2EAA963-DF8F-47B2-85E3-A34BA61F8F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pic>
        <p:nvPicPr>
          <p:cNvPr id="17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0903" y="2125214"/>
            <a:ext cx="4721352" cy="4562856"/>
          </a:xfrm>
          <a:prstGeom prst="rect">
            <a:avLst/>
          </a:prstGeom>
        </p:spPr>
      </p:pic>
      <p:sp>
        <p:nvSpPr>
          <p:cNvPr id="19" name="object 3"/>
          <p:cNvSpPr txBox="1">
            <a:spLocks/>
          </p:cNvSpPr>
          <p:nvPr/>
        </p:nvSpPr>
        <p:spPr>
          <a:xfrm>
            <a:off x="786549" y="1415662"/>
            <a:ext cx="4290060" cy="709552"/>
          </a:xfrm>
          <a:prstGeom prst="rect">
            <a:avLst/>
          </a:prstGeom>
        </p:spPr>
        <p:txBody>
          <a:bodyPr vert="horz" wrap="square" lIns="0" tIns="55244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2700"/>
              </a:lnSpc>
              <a:spcBef>
                <a:spcPts val="434"/>
              </a:spcBef>
            </a:pPr>
            <a:r>
              <a:rPr lang="es-MX" sz="1800" b="1" spc="-70" smtClean="0">
                <a:solidFill>
                  <a:srgbClr val="6D152D"/>
                </a:solidFill>
                <a:latin typeface="Verdana"/>
                <a:cs typeface="Verdana"/>
              </a:rPr>
              <a:t>Repú</a:t>
            </a:r>
            <a:r>
              <a:rPr lang="es-MX" sz="1800" b="1" spc="-60" smtClean="0">
                <a:solidFill>
                  <a:srgbClr val="6D152D"/>
                </a:solidFill>
                <a:latin typeface="Verdana"/>
                <a:cs typeface="Verdana"/>
              </a:rPr>
              <a:t>b</a:t>
            </a:r>
            <a:r>
              <a:rPr lang="es-MX" sz="1800" b="1" spc="-105" smtClean="0">
                <a:solidFill>
                  <a:srgbClr val="6D152D"/>
                </a:solidFill>
                <a:latin typeface="Verdana"/>
                <a:cs typeface="Verdana"/>
              </a:rPr>
              <a:t>l</a:t>
            </a:r>
            <a:r>
              <a:rPr lang="es-MX" sz="1800" b="1" spc="-100" smtClean="0">
                <a:solidFill>
                  <a:srgbClr val="6D152D"/>
                </a:solidFill>
                <a:latin typeface="Verdana"/>
                <a:cs typeface="Verdana"/>
              </a:rPr>
              <a:t>i</a:t>
            </a:r>
            <a:r>
              <a:rPr lang="es-MX" sz="1800" b="1" spc="-65" smtClean="0">
                <a:solidFill>
                  <a:srgbClr val="6D152D"/>
                </a:solidFill>
                <a:latin typeface="Verdana"/>
                <a:cs typeface="Verdana"/>
              </a:rPr>
              <a:t>ca</a:t>
            </a:r>
            <a:r>
              <a:rPr lang="es-MX" sz="1800" b="1" spc="-165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105" smtClean="0">
                <a:solidFill>
                  <a:srgbClr val="6D152D"/>
                </a:solidFill>
                <a:latin typeface="Verdana"/>
                <a:cs typeface="Verdana"/>
              </a:rPr>
              <a:t>Mex</a:t>
            </a:r>
            <a:r>
              <a:rPr lang="es-MX" sz="1800" b="1" spc="-45" smtClean="0">
                <a:solidFill>
                  <a:srgbClr val="6D152D"/>
                </a:solidFill>
                <a:latin typeface="Verdana"/>
                <a:cs typeface="Verdana"/>
              </a:rPr>
              <a:t>i</a:t>
            </a:r>
            <a:r>
              <a:rPr lang="es-MX" sz="1800" b="1" spc="-114" smtClean="0">
                <a:solidFill>
                  <a:srgbClr val="6D152D"/>
                </a:solidFill>
                <a:latin typeface="Verdana"/>
                <a:cs typeface="Verdana"/>
              </a:rPr>
              <a:t>cana.</a:t>
            </a:r>
            <a:r>
              <a:rPr lang="es-MX" sz="1800" b="1" spc="-16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125" smtClean="0">
                <a:solidFill>
                  <a:srgbClr val="6D152D"/>
                </a:solidFill>
                <a:latin typeface="Verdana"/>
                <a:cs typeface="Verdana"/>
              </a:rPr>
              <a:t>Tasa  </a:t>
            </a:r>
            <a:r>
              <a:rPr lang="es-MX" sz="1800" b="1" spc="-70" smtClean="0">
                <a:solidFill>
                  <a:srgbClr val="6D152D"/>
                </a:solidFill>
                <a:latin typeface="Verdana"/>
                <a:cs typeface="Verdana"/>
              </a:rPr>
              <a:t>g</a:t>
            </a:r>
            <a:r>
              <a:rPr lang="es-MX" sz="1800" b="1" spc="-30" smtClean="0">
                <a:solidFill>
                  <a:srgbClr val="6D152D"/>
                </a:solidFill>
                <a:latin typeface="Verdana"/>
                <a:cs typeface="Verdana"/>
              </a:rPr>
              <a:t>l</a:t>
            </a:r>
            <a:r>
              <a:rPr lang="es-MX" sz="1800" b="1" spc="-90" smtClean="0">
                <a:solidFill>
                  <a:srgbClr val="6D152D"/>
                </a:solidFill>
                <a:latin typeface="Verdana"/>
                <a:cs typeface="Verdana"/>
              </a:rPr>
              <a:t>obal</a:t>
            </a:r>
            <a:r>
              <a:rPr lang="es-MX" sz="1800" b="1" spc="-15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55" smtClean="0">
                <a:solidFill>
                  <a:srgbClr val="6D152D"/>
                </a:solidFill>
                <a:latin typeface="Verdana"/>
                <a:cs typeface="Verdana"/>
              </a:rPr>
              <a:t>de</a:t>
            </a:r>
            <a:r>
              <a:rPr lang="es-MX" sz="1800" b="1" spc="-15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85" smtClean="0">
                <a:solidFill>
                  <a:srgbClr val="6D152D"/>
                </a:solidFill>
                <a:latin typeface="Verdana"/>
                <a:cs typeface="Verdana"/>
              </a:rPr>
              <a:t>f</a:t>
            </a:r>
            <a:r>
              <a:rPr lang="es-MX" sz="1800" b="1" spc="-60" smtClean="0">
                <a:solidFill>
                  <a:srgbClr val="6D152D"/>
                </a:solidFill>
                <a:latin typeface="Verdana"/>
                <a:cs typeface="Verdana"/>
              </a:rPr>
              <a:t>ecund</a:t>
            </a:r>
            <a:r>
              <a:rPr lang="es-MX" sz="1800" b="1" spc="-30" smtClean="0">
                <a:solidFill>
                  <a:srgbClr val="6D152D"/>
                </a:solidFill>
                <a:latin typeface="Verdana"/>
                <a:cs typeface="Verdana"/>
              </a:rPr>
              <a:t>i</a:t>
            </a:r>
            <a:r>
              <a:rPr lang="es-MX" sz="1800" b="1" spc="-60" smtClean="0">
                <a:solidFill>
                  <a:srgbClr val="6D152D"/>
                </a:solidFill>
                <a:latin typeface="Verdana"/>
                <a:cs typeface="Verdana"/>
              </a:rPr>
              <a:t>dad</a:t>
            </a:r>
            <a:endParaRPr lang="es-MX" sz="1800" b="1" dirty="0">
              <a:latin typeface="Verdana"/>
              <a:cs typeface="Verdana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3278990" y="2252314"/>
            <a:ext cx="895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15" dirty="0">
                <a:solidFill>
                  <a:srgbClr val="7B1D3A"/>
                </a:solidFill>
                <a:latin typeface="Verdana"/>
                <a:cs typeface="Verdana"/>
              </a:rPr>
              <a:t>2</a:t>
            </a:r>
            <a:r>
              <a:rPr sz="2800" b="1" spc="-229" dirty="0">
                <a:solidFill>
                  <a:srgbClr val="7B1D3A"/>
                </a:solidFill>
                <a:latin typeface="Verdana"/>
                <a:cs typeface="Verdana"/>
              </a:rPr>
              <a:t>0</a:t>
            </a:r>
            <a:r>
              <a:rPr sz="2800" b="1" spc="-340" dirty="0">
                <a:solidFill>
                  <a:srgbClr val="7B1D3A"/>
                </a:solidFill>
                <a:latin typeface="Verdana"/>
                <a:cs typeface="Verdana"/>
              </a:rPr>
              <a:t>23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7281283" y="1535643"/>
            <a:ext cx="35318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105"/>
              </a:spcBef>
            </a:pPr>
            <a:r>
              <a:rPr lang="es-MX" sz="2000" b="1" spc="-50" dirty="0" smtClean="0">
                <a:solidFill>
                  <a:srgbClr val="4E1224"/>
                </a:solidFill>
                <a:latin typeface="Verdana"/>
                <a:cs typeface="Verdana"/>
              </a:rPr>
              <a:t>México</a:t>
            </a:r>
            <a:r>
              <a:rPr sz="2000" b="1" spc="-85" dirty="0" smtClean="0">
                <a:solidFill>
                  <a:srgbClr val="4E1224"/>
                </a:solidFill>
                <a:latin typeface="Verdana"/>
                <a:cs typeface="Verdana"/>
              </a:rPr>
              <a:t>.</a:t>
            </a:r>
            <a:r>
              <a:rPr sz="2000" b="1" spc="-100" dirty="0" smtClean="0">
                <a:solidFill>
                  <a:srgbClr val="4E1224"/>
                </a:solidFill>
                <a:latin typeface="Verdana"/>
                <a:cs typeface="Verdana"/>
              </a:rPr>
              <a:t> </a:t>
            </a:r>
            <a:r>
              <a:rPr sz="2000" b="1" spc="-114" dirty="0">
                <a:solidFill>
                  <a:srgbClr val="4E1224"/>
                </a:solidFill>
                <a:latin typeface="Verdana"/>
                <a:cs typeface="Verdana"/>
              </a:rPr>
              <a:t>Tasa</a:t>
            </a:r>
            <a:r>
              <a:rPr sz="2000" b="1" spc="-120" dirty="0">
                <a:solidFill>
                  <a:srgbClr val="4E1224"/>
                </a:solidFill>
                <a:latin typeface="Verdana"/>
                <a:cs typeface="Verdana"/>
              </a:rPr>
              <a:t> </a:t>
            </a:r>
            <a:r>
              <a:rPr sz="2000" b="1" spc="-45" dirty="0">
                <a:solidFill>
                  <a:srgbClr val="4E1224"/>
                </a:solidFill>
                <a:latin typeface="Verdana"/>
                <a:cs typeface="Verdana"/>
              </a:rPr>
              <a:t>gl</a:t>
            </a:r>
            <a:r>
              <a:rPr sz="2000" b="1" spc="-65" dirty="0">
                <a:solidFill>
                  <a:srgbClr val="4E1224"/>
                </a:solidFill>
                <a:latin typeface="Verdana"/>
                <a:cs typeface="Verdana"/>
              </a:rPr>
              <a:t>o</a:t>
            </a:r>
            <a:r>
              <a:rPr sz="2000" b="1" spc="-70" dirty="0">
                <a:solidFill>
                  <a:srgbClr val="4E1224"/>
                </a:solidFill>
                <a:latin typeface="Verdana"/>
                <a:cs typeface="Verdana"/>
              </a:rPr>
              <a:t>bal</a:t>
            </a:r>
            <a:r>
              <a:rPr sz="2000" b="1" spc="-140" dirty="0">
                <a:solidFill>
                  <a:srgbClr val="4E1224"/>
                </a:solidFill>
                <a:latin typeface="Verdana"/>
                <a:cs typeface="Verdana"/>
              </a:rPr>
              <a:t> </a:t>
            </a:r>
            <a:r>
              <a:rPr sz="2000" b="1" spc="-30" dirty="0">
                <a:solidFill>
                  <a:srgbClr val="4E1224"/>
                </a:solidFill>
                <a:latin typeface="Verdana"/>
                <a:cs typeface="Verdana"/>
              </a:rPr>
              <a:t>de  </a:t>
            </a:r>
            <a:r>
              <a:rPr sz="2000" b="1" spc="-45" dirty="0">
                <a:solidFill>
                  <a:srgbClr val="4E1224"/>
                </a:solidFill>
                <a:latin typeface="Verdana"/>
                <a:cs typeface="Verdana"/>
              </a:rPr>
              <a:t>fecundidad</a:t>
            </a:r>
            <a:r>
              <a:rPr sz="2000" b="1" spc="-200" dirty="0">
                <a:solidFill>
                  <a:srgbClr val="4E1224"/>
                </a:solidFill>
                <a:latin typeface="Verdana"/>
                <a:cs typeface="Verdana"/>
              </a:rPr>
              <a:t>,</a:t>
            </a:r>
            <a:r>
              <a:rPr sz="2000" b="1" spc="-130" dirty="0">
                <a:solidFill>
                  <a:srgbClr val="4E1224"/>
                </a:solidFill>
                <a:latin typeface="Verdana"/>
                <a:cs typeface="Verdana"/>
              </a:rPr>
              <a:t> </a:t>
            </a:r>
            <a:r>
              <a:rPr sz="2000" b="1" spc="-395" dirty="0">
                <a:solidFill>
                  <a:srgbClr val="4E1224"/>
                </a:solidFill>
                <a:latin typeface="Verdana"/>
                <a:cs typeface="Verdana"/>
              </a:rPr>
              <a:t>1</a:t>
            </a:r>
            <a:r>
              <a:rPr sz="2000" b="1" spc="-405" dirty="0">
                <a:solidFill>
                  <a:srgbClr val="4E1224"/>
                </a:solidFill>
                <a:latin typeface="Verdana"/>
                <a:cs typeface="Verdana"/>
              </a:rPr>
              <a:t>9</a:t>
            </a:r>
            <a:r>
              <a:rPr sz="2000" b="1" spc="-125" dirty="0">
                <a:solidFill>
                  <a:srgbClr val="4E1224"/>
                </a:solidFill>
                <a:latin typeface="Verdana"/>
                <a:cs typeface="Verdana"/>
              </a:rPr>
              <a:t>70</a:t>
            </a:r>
            <a:r>
              <a:rPr sz="2000" b="1" spc="-114" dirty="0">
                <a:solidFill>
                  <a:srgbClr val="4E1224"/>
                </a:solidFill>
                <a:latin typeface="Verdana"/>
                <a:cs typeface="Verdana"/>
              </a:rPr>
              <a:t> </a:t>
            </a:r>
            <a:r>
              <a:rPr sz="2000" b="1" spc="-420" dirty="0">
                <a:solidFill>
                  <a:srgbClr val="4E1224"/>
                </a:solidFill>
                <a:latin typeface="Verdana"/>
                <a:cs typeface="Verdana"/>
              </a:rPr>
              <a:t>–</a:t>
            </a:r>
            <a:r>
              <a:rPr sz="2000" b="1" spc="-130" dirty="0">
                <a:solidFill>
                  <a:srgbClr val="4E1224"/>
                </a:solidFill>
                <a:latin typeface="Verdana"/>
                <a:cs typeface="Verdana"/>
              </a:rPr>
              <a:t> </a:t>
            </a:r>
            <a:r>
              <a:rPr sz="2000" b="1" spc="-160" dirty="0">
                <a:solidFill>
                  <a:srgbClr val="4E1224"/>
                </a:solidFill>
                <a:latin typeface="Verdana"/>
                <a:cs typeface="Verdana"/>
              </a:rPr>
              <a:t>207</a:t>
            </a:r>
            <a:r>
              <a:rPr sz="2000" b="1" spc="-65" dirty="0">
                <a:solidFill>
                  <a:srgbClr val="4E1224"/>
                </a:solidFill>
                <a:latin typeface="Verdana"/>
                <a:cs typeface="Verdana"/>
              </a:rPr>
              <a:t>0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733425" y="6340407"/>
            <a:ext cx="9274175" cy="39433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sz="1200" spc="-15" dirty="0">
                <a:latin typeface="Verdana"/>
                <a:cs typeface="Verdana"/>
              </a:rPr>
              <a:t>Fuente: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SGCONAPO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(2023),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Conciliación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Demográfica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de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México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1950-2019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y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Proyecciones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de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la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Población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de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México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y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las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entidades</a:t>
            </a:r>
            <a:r>
              <a:rPr sz="1200" spc="-1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federativas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2020-2070.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(Cifras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preliminares)</a:t>
            </a:r>
            <a:endParaRPr sz="1200" dirty="0">
              <a:latin typeface="Verdana"/>
              <a:cs typeface="Verdan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9789" y="2149925"/>
            <a:ext cx="6438472" cy="3411711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9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2EAA963-DF8F-47B2-85E3-A34BA61F8F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pic>
        <p:nvPicPr>
          <p:cNvPr id="17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0903" y="2125214"/>
            <a:ext cx="4721352" cy="4562856"/>
          </a:xfrm>
          <a:prstGeom prst="rect">
            <a:avLst/>
          </a:prstGeom>
        </p:spPr>
      </p:pic>
      <p:sp>
        <p:nvSpPr>
          <p:cNvPr id="19" name="object 3"/>
          <p:cNvSpPr txBox="1">
            <a:spLocks/>
          </p:cNvSpPr>
          <p:nvPr/>
        </p:nvSpPr>
        <p:spPr>
          <a:xfrm>
            <a:off x="786549" y="1415662"/>
            <a:ext cx="4290060" cy="709552"/>
          </a:xfrm>
          <a:prstGeom prst="rect">
            <a:avLst/>
          </a:prstGeom>
        </p:spPr>
        <p:txBody>
          <a:bodyPr vert="horz" wrap="square" lIns="0" tIns="55244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ts val="2700"/>
              </a:lnSpc>
              <a:spcBef>
                <a:spcPts val="434"/>
              </a:spcBef>
            </a:pPr>
            <a:r>
              <a:rPr lang="es-MX" sz="1800" b="1" spc="-70" smtClean="0">
                <a:solidFill>
                  <a:srgbClr val="6D152D"/>
                </a:solidFill>
                <a:latin typeface="Verdana"/>
                <a:cs typeface="Verdana"/>
              </a:rPr>
              <a:t>Repú</a:t>
            </a:r>
            <a:r>
              <a:rPr lang="es-MX" sz="1800" b="1" spc="-60" smtClean="0">
                <a:solidFill>
                  <a:srgbClr val="6D152D"/>
                </a:solidFill>
                <a:latin typeface="Verdana"/>
                <a:cs typeface="Verdana"/>
              </a:rPr>
              <a:t>b</a:t>
            </a:r>
            <a:r>
              <a:rPr lang="es-MX" sz="1800" b="1" spc="-105" smtClean="0">
                <a:solidFill>
                  <a:srgbClr val="6D152D"/>
                </a:solidFill>
                <a:latin typeface="Verdana"/>
                <a:cs typeface="Verdana"/>
              </a:rPr>
              <a:t>l</a:t>
            </a:r>
            <a:r>
              <a:rPr lang="es-MX" sz="1800" b="1" spc="-100" smtClean="0">
                <a:solidFill>
                  <a:srgbClr val="6D152D"/>
                </a:solidFill>
                <a:latin typeface="Verdana"/>
                <a:cs typeface="Verdana"/>
              </a:rPr>
              <a:t>i</a:t>
            </a:r>
            <a:r>
              <a:rPr lang="es-MX" sz="1800" b="1" spc="-65" smtClean="0">
                <a:solidFill>
                  <a:srgbClr val="6D152D"/>
                </a:solidFill>
                <a:latin typeface="Verdana"/>
                <a:cs typeface="Verdana"/>
              </a:rPr>
              <a:t>ca</a:t>
            </a:r>
            <a:r>
              <a:rPr lang="es-MX" sz="1800" b="1" spc="-165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105" smtClean="0">
                <a:solidFill>
                  <a:srgbClr val="6D152D"/>
                </a:solidFill>
                <a:latin typeface="Verdana"/>
                <a:cs typeface="Verdana"/>
              </a:rPr>
              <a:t>Mex</a:t>
            </a:r>
            <a:r>
              <a:rPr lang="es-MX" sz="1800" b="1" spc="-45" smtClean="0">
                <a:solidFill>
                  <a:srgbClr val="6D152D"/>
                </a:solidFill>
                <a:latin typeface="Verdana"/>
                <a:cs typeface="Verdana"/>
              </a:rPr>
              <a:t>i</a:t>
            </a:r>
            <a:r>
              <a:rPr lang="es-MX" sz="1800" b="1" spc="-114" smtClean="0">
                <a:solidFill>
                  <a:srgbClr val="6D152D"/>
                </a:solidFill>
                <a:latin typeface="Verdana"/>
                <a:cs typeface="Verdana"/>
              </a:rPr>
              <a:t>cana.</a:t>
            </a:r>
            <a:r>
              <a:rPr lang="es-MX" sz="1800" b="1" spc="-16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125" smtClean="0">
                <a:solidFill>
                  <a:srgbClr val="6D152D"/>
                </a:solidFill>
                <a:latin typeface="Verdana"/>
                <a:cs typeface="Verdana"/>
              </a:rPr>
              <a:t>Tasa  </a:t>
            </a:r>
            <a:r>
              <a:rPr lang="es-MX" sz="1800" b="1" spc="-70" smtClean="0">
                <a:solidFill>
                  <a:srgbClr val="6D152D"/>
                </a:solidFill>
                <a:latin typeface="Verdana"/>
                <a:cs typeface="Verdana"/>
              </a:rPr>
              <a:t>g</a:t>
            </a:r>
            <a:r>
              <a:rPr lang="es-MX" sz="1800" b="1" spc="-30" smtClean="0">
                <a:solidFill>
                  <a:srgbClr val="6D152D"/>
                </a:solidFill>
                <a:latin typeface="Verdana"/>
                <a:cs typeface="Verdana"/>
              </a:rPr>
              <a:t>l</a:t>
            </a:r>
            <a:r>
              <a:rPr lang="es-MX" sz="1800" b="1" spc="-90" smtClean="0">
                <a:solidFill>
                  <a:srgbClr val="6D152D"/>
                </a:solidFill>
                <a:latin typeface="Verdana"/>
                <a:cs typeface="Verdana"/>
              </a:rPr>
              <a:t>obal</a:t>
            </a:r>
            <a:r>
              <a:rPr lang="es-MX" sz="1800" b="1" spc="-15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55" smtClean="0">
                <a:solidFill>
                  <a:srgbClr val="6D152D"/>
                </a:solidFill>
                <a:latin typeface="Verdana"/>
                <a:cs typeface="Verdana"/>
              </a:rPr>
              <a:t>de</a:t>
            </a:r>
            <a:r>
              <a:rPr lang="es-MX" sz="1800" b="1" spc="-150" smtClean="0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lang="es-MX" sz="1800" b="1" spc="-85" smtClean="0">
                <a:solidFill>
                  <a:srgbClr val="6D152D"/>
                </a:solidFill>
                <a:latin typeface="Verdana"/>
                <a:cs typeface="Verdana"/>
              </a:rPr>
              <a:t>f</a:t>
            </a:r>
            <a:r>
              <a:rPr lang="es-MX" sz="1800" b="1" spc="-60" smtClean="0">
                <a:solidFill>
                  <a:srgbClr val="6D152D"/>
                </a:solidFill>
                <a:latin typeface="Verdana"/>
                <a:cs typeface="Verdana"/>
              </a:rPr>
              <a:t>ecund</a:t>
            </a:r>
            <a:r>
              <a:rPr lang="es-MX" sz="1800" b="1" spc="-30" smtClean="0">
                <a:solidFill>
                  <a:srgbClr val="6D152D"/>
                </a:solidFill>
                <a:latin typeface="Verdana"/>
                <a:cs typeface="Verdana"/>
              </a:rPr>
              <a:t>i</a:t>
            </a:r>
            <a:r>
              <a:rPr lang="es-MX" sz="1800" b="1" spc="-60" smtClean="0">
                <a:solidFill>
                  <a:srgbClr val="6D152D"/>
                </a:solidFill>
                <a:latin typeface="Verdana"/>
                <a:cs typeface="Verdana"/>
              </a:rPr>
              <a:t>dad</a:t>
            </a:r>
            <a:endParaRPr lang="es-MX" sz="1800" b="1" dirty="0">
              <a:latin typeface="Verdana"/>
              <a:cs typeface="Verdana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3278990" y="2252314"/>
            <a:ext cx="895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15" dirty="0">
                <a:solidFill>
                  <a:srgbClr val="7B1D3A"/>
                </a:solidFill>
                <a:latin typeface="Verdana"/>
                <a:cs typeface="Verdana"/>
              </a:rPr>
              <a:t>2</a:t>
            </a:r>
            <a:r>
              <a:rPr sz="2800" b="1" spc="-229" dirty="0">
                <a:solidFill>
                  <a:srgbClr val="7B1D3A"/>
                </a:solidFill>
                <a:latin typeface="Verdana"/>
                <a:cs typeface="Verdana"/>
              </a:rPr>
              <a:t>0</a:t>
            </a:r>
            <a:r>
              <a:rPr sz="2800" b="1" spc="-340" dirty="0">
                <a:solidFill>
                  <a:srgbClr val="7B1D3A"/>
                </a:solidFill>
                <a:latin typeface="Verdana"/>
                <a:cs typeface="Verdana"/>
              </a:rPr>
              <a:t>23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7281283" y="1535643"/>
            <a:ext cx="35318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4E1224"/>
                </a:solidFill>
                <a:latin typeface="Verdana"/>
                <a:cs typeface="Verdana"/>
              </a:rPr>
              <a:t>M</a:t>
            </a:r>
            <a:r>
              <a:rPr sz="2000" b="1" spc="-30" dirty="0">
                <a:solidFill>
                  <a:srgbClr val="4E1224"/>
                </a:solidFill>
                <a:latin typeface="Verdana"/>
                <a:cs typeface="Verdana"/>
              </a:rPr>
              <a:t>i</a:t>
            </a:r>
            <a:r>
              <a:rPr sz="2000" b="1" spc="-50" dirty="0">
                <a:solidFill>
                  <a:srgbClr val="4E1224"/>
                </a:solidFill>
                <a:latin typeface="Verdana"/>
                <a:cs typeface="Verdana"/>
              </a:rPr>
              <a:t>cho</a:t>
            </a:r>
            <a:r>
              <a:rPr sz="2000" b="1" spc="-60" dirty="0">
                <a:solidFill>
                  <a:srgbClr val="4E1224"/>
                </a:solidFill>
                <a:latin typeface="Verdana"/>
                <a:cs typeface="Verdana"/>
              </a:rPr>
              <a:t>a</a:t>
            </a:r>
            <a:r>
              <a:rPr sz="2000" b="1" spc="-85" dirty="0">
                <a:solidFill>
                  <a:srgbClr val="4E1224"/>
                </a:solidFill>
                <a:latin typeface="Verdana"/>
                <a:cs typeface="Verdana"/>
              </a:rPr>
              <a:t>cán.</a:t>
            </a:r>
            <a:r>
              <a:rPr sz="2000" b="1" spc="-100" dirty="0">
                <a:solidFill>
                  <a:srgbClr val="4E1224"/>
                </a:solidFill>
                <a:latin typeface="Verdana"/>
                <a:cs typeface="Verdana"/>
              </a:rPr>
              <a:t> </a:t>
            </a:r>
            <a:r>
              <a:rPr sz="2000" b="1" spc="-114" dirty="0">
                <a:solidFill>
                  <a:srgbClr val="4E1224"/>
                </a:solidFill>
                <a:latin typeface="Verdana"/>
                <a:cs typeface="Verdana"/>
              </a:rPr>
              <a:t>Tasa</a:t>
            </a:r>
            <a:r>
              <a:rPr sz="2000" b="1" spc="-120" dirty="0">
                <a:solidFill>
                  <a:srgbClr val="4E1224"/>
                </a:solidFill>
                <a:latin typeface="Verdana"/>
                <a:cs typeface="Verdana"/>
              </a:rPr>
              <a:t> </a:t>
            </a:r>
            <a:r>
              <a:rPr sz="2000" b="1" spc="-45" dirty="0">
                <a:solidFill>
                  <a:srgbClr val="4E1224"/>
                </a:solidFill>
                <a:latin typeface="Verdana"/>
                <a:cs typeface="Verdana"/>
              </a:rPr>
              <a:t>gl</a:t>
            </a:r>
            <a:r>
              <a:rPr sz="2000" b="1" spc="-65" dirty="0">
                <a:solidFill>
                  <a:srgbClr val="4E1224"/>
                </a:solidFill>
                <a:latin typeface="Verdana"/>
                <a:cs typeface="Verdana"/>
              </a:rPr>
              <a:t>o</a:t>
            </a:r>
            <a:r>
              <a:rPr sz="2000" b="1" spc="-70" dirty="0">
                <a:solidFill>
                  <a:srgbClr val="4E1224"/>
                </a:solidFill>
                <a:latin typeface="Verdana"/>
                <a:cs typeface="Verdana"/>
              </a:rPr>
              <a:t>bal</a:t>
            </a:r>
            <a:r>
              <a:rPr sz="2000" b="1" spc="-140" dirty="0">
                <a:solidFill>
                  <a:srgbClr val="4E1224"/>
                </a:solidFill>
                <a:latin typeface="Verdana"/>
                <a:cs typeface="Verdana"/>
              </a:rPr>
              <a:t> </a:t>
            </a:r>
            <a:r>
              <a:rPr sz="2000" b="1" spc="-30" dirty="0">
                <a:solidFill>
                  <a:srgbClr val="4E1224"/>
                </a:solidFill>
                <a:latin typeface="Verdana"/>
                <a:cs typeface="Verdana"/>
              </a:rPr>
              <a:t>de  </a:t>
            </a:r>
            <a:r>
              <a:rPr sz="2000" b="1" spc="-45" dirty="0">
                <a:solidFill>
                  <a:srgbClr val="4E1224"/>
                </a:solidFill>
                <a:latin typeface="Verdana"/>
                <a:cs typeface="Verdana"/>
              </a:rPr>
              <a:t>fecundidad</a:t>
            </a:r>
            <a:r>
              <a:rPr sz="2000" b="1" spc="-200" dirty="0">
                <a:solidFill>
                  <a:srgbClr val="4E1224"/>
                </a:solidFill>
                <a:latin typeface="Verdana"/>
                <a:cs typeface="Verdana"/>
              </a:rPr>
              <a:t>,</a:t>
            </a:r>
            <a:r>
              <a:rPr sz="2000" b="1" spc="-130" dirty="0">
                <a:solidFill>
                  <a:srgbClr val="4E1224"/>
                </a:solidFill>
                <a:latin typeface="Verdana"/>
                <a:cs typeface="Verdana"/>
              </a:rPr>
              <a:t> </a:t>
            </a:r>
            <a:r>
              <a:rPr sz="2000" b="1" spc="-395" dirty="0">
                <a:solidFill>
                  <a:srgbClr val="4E1224"/>
                </a:solidFill>
                <a:latin typeface="Verdana"/>
                <a:cs typeface="Verdana"/>
              </a:rPr>
              <a:t>1</a:t>
            </a:r>
            <a:r>
              <a:rPr sz="2000" b="1" spc="-405" dirty="0">
                <a:solidFill>
                  <a:srgbClr val="4E1224"/>
                </a:solidFill>
                <a:latin typeface="Verdana"/>
                <a:cs typeface="Verdana"/>
              </a:rPr>
              <a:t>9</a:t>
            </a:r>
            <a:r>
              <a:rPr sz="2000" b="1" spc="-125" dirty="0">
                <a:solidFill>
                  <a:srgbClr val="4E1224"/>
                </a:solidFill>
                <a:latin typeface="Verdana"/>
                <a:cs typeface="Verdana"/>
              </a:rPr>
              <a:t>70</a:t>
            </a:r>
            <a:r>
              <a:rPr sz="2000" b="1" spc="-114" dirty="0">
                <a:solidFill>
                  <a:srgbClr val="4E1224"/>
                </a:solidFill>
                <a:latin typeface="Verdana"/>
                <a:cs typeface="Verdana"/>
              </a:rPr>
              <a:t> </a:t>
            </a:r>
            <a:r>
              <a:rPr sz="2000" b="1" spc="-420" dirty="0">
                <a:solidFill>
                  <a:srgbClr val="4E1224"/>
                </a:solidFill>
                <a:latin typeface="Verdana"/>
                <a:cs typeface="Verdana"/>
              </a:rPr>
              <a:t>–</a:t>
            </a:r>
            <a:r>
              <a:rPr sz="2000" b="1" spc="-130" dirty="0">
                <a:solidFill>
                  <a:srgbClr val="4E1224"/>
                </a:solidFill>
                <a:latin typeface="Verdana"/>
                <a:cs typeface="Verdana"/>
              </a:rPr>
              <a:t> </a:t>
            </a:r>
            <a:r>
              <a:rPr sz="2000" b="1" spc="-160" dirty="0">
                <a:solidFill>
                  <a:srgbClr val="4E1224"/>
                </a:solidFill>
                <a:latin typeface="Verdana"/>
                <a:cs typeface="Verdana"/>
              </a:rPr>
              <a:t>207</a:t>
            </a:r>
            <a:r>
              <a:rPr sz="2000" b="1" spc="-65" dirty="0">
                <a:solidFill>
                  <a:srgbClr val="4E1224"/>
                </a:solidFill>
                <a:latin typeface="Verdana"/>
                <a:cs typeface="Verdana"/>
              </a:rPr>
              <a:t>0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4519" y="2297623"/>
            <a:ext cx="6307730" cy="3464296"/>
          </a:xfrm>
          <a:prstGeom prst="rect">
            <a:avLst/>
          </a:prstGeom>
        </p:spPr>
      </p:pic>
      <p:sp>
        <p:nvSpPr>
          <p:cNvPr id="27" name="object 24"/>
          <p:cNvSpPr txBox="1"/>
          <p:nvPr/>
        </p:nvSpPr>
        <p:spPr>
          <a:xfrm>
            <a:off x="733425" y="6340407"/>
            <a:ext cx="9274175" cy="39433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sz="1200" spc="-15" dirty="0">
                <a:latin typeface="Verdana"/>
                <a:cs typeface="Verdana"/>
              </a:rPr>
              <a:t>Fuente: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SGCONAPO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(2023),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Conciliación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Demográfica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de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México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1950-2019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y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Proyecciones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de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la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Población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de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México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y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las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entidades</a:t>
            </a:r>
            <a:r>
              <a:rPr sz="1200" spc="-1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federativas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45" dirty="0">
                <a:latin typeface="Verdana"/>
                <a:cs typeface="Verdana"/>
              </a:rPr>
              <a:t>2020-2070.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(Cifras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preliminares)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2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63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5D15F1-3943-4D66-BD14-2200B61B58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26" name="object 4"/>
          <p:cNvSpPr txBox="1"/>
          <p:nvPr/>
        </p:nvSpPr>
        <p:spPr>
          <a:xfrm>
            <a:off x="3308705" y="2303214"/>
            <a:ext cx="541607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165" marR="5080" indent="-165100" algn="ctr">
              <a:lnSpc>
                <a:spcPct val="100000"/>
              </a:lnSpc>
              <a:spcBef>
                <a:spcPts val="105"/>
              </a:spcBef>
            </a:pPr>
            <a:r>
              <a:rPr lang="es-MX" sz="1200" b="1" spc="-50" dirty="0" smtClean="0">
                <a:solidFill>
                  <a:srgbClr val="4E1224"/>
                </a:solidFill>
                <a:latin typeface="Verdana"/>
                <a:cs typeface="Verdana"/>
              </a:rPr>
              <a:t>México. Tasa específica de fecundidad adolescente, 1970-2070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8420" y="2637260"/>
            <a:ext cx="6757303" cy="3886587"/>
          </a:xfrm>
          <a:prstGeom prst="rect">
            <a:avLst/>
          </a:prstGeom>
        </p:spPr>
      </p:pic>
      <p:sp>
        <p:nvSpPr>
          <p:cNvPr id="28" name="object 4"/>
          <p:cNvSpPr txBox="1"/>
          <p:nvPr/>
        </p:nvSpPr>
        <p:spPr>
          <a:xfrm>
            <a:off x="948046" y="1557693"/>
            <a:ext cx="1060070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México,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tasa específica de fecundidad adolescente se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redujo un 16.7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por ciento, al descender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72.38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60.26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nacimientos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(2015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2023) por cada mil adolescentes (15 a 19 años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3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63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5D15F1-3943-4D66-BD14-2200B61B58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0073" y="3109123"/>
            <a:ext cx="6169853" cy="364056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3740" y="1364625"/>
            <a:ext cx="10875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Michoacán, la tasa específica de fecundidad adolescente se redujo en 15.01 por ciento, al descender de 78.74 a 66.92 nacimientos (2016 a 2023) por cada mil adolescentes (15 a 19 años).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Esta reducción en la TEF implica que se evitaron aproximadamente 4,775 nacimientos en adolescentes de 15 a 19 años entre 2016 y 2023, es decir,  casi 34 nacimientos diarios en el periodo.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3143397" y="2899814"/>
            <a:ext cx="541607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165" marR="5080" indent="-165100" algn="ctr">
              <a:lnSpc>
                <a:spcPct val="100000"/>
              </a:lnSpc>
              <a:spcBef>
                <a:spcPts val="105"/>
              </a:spcBef>
            </a:pPr>
            <a:r>
              <a:rPr lang="es-MX" sz="1200" b="1" spc="-50" dirty="0" smtClean="0">
                <a:solidFill>
                  <a:srgbClr val="4E1224"/>
                </a:solidFill>
                <a:latin typeface="Verdana"/>
                <a:cs typeface="Verdana"/>
              </a:rPr>
              <a:t>Michoacán. Tasa específica de fecundidad adolescente, 1970-2070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2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63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5D15F1-3943-4D66-BD14-2200B61B58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346" y="2499679"/>
            <a:ext cx="8343003" cy="32627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13406" y="1542016"/>
            <a:ext cx="10096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81075" algn="l"/>
              </a:tabLst>
            </a:pPr>
            <a:r>
              <a:rPr lang="es-E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Michoacán tuvo un descenso en la tasa de fecundidad de 2015 a </a:t>
            </a:r>
            <a:r>
              <a:rPr lang="es-ES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2023, siendo de </a:t>
            </a:r>
            <a:r>
              <a:rPr lang="es-E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13.3, </a:t>
            </a:r>
            <a:r>
              <a:rPr lang="es-ES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 lo que </a:t>
            </a:r>
            <a:r>
              <a:rPr lang="es-E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 </a:t>
            </a:r>
            <a:r>
              <a:rPr lang="es-ES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es-E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ocupa la octava posición en el país.</a:t>
            </a:r>
            <a:endParaRPr lang="es-MX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3">
            <a:extLst>
              <a:ext uri="{FF2B5EF4-FFF2-40B4-BE49-F238E27FC236}">
                <a16:creationId xmlns:a16="http://schemas.microsoft.com/office/drawing/2014/main" id="{6FE98A0C-5473-4339-BB5E-2C97985D5F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3347" y="1726819"/>
            <a:ext cx="2247681" cy="3429620"/>
          </a:xfrm>
          <a:prstGeom prst="rect">
            <a:avLst/>
          </a:prstGeom>
        </p:spPr>
      </p:pic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" y="537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8532" y="1116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88" y="39071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5426" t="14162" r="14294" b="24490"/>
          <a:stretch/>
        </p:blipFill>
        <p:spPr>
          <a:xfrm>
            <a:off x="7643907" y="546548"/>
            <a:ext cx="1659466" cy="545856"/>
          </a:xfrm>
          <a:prstGeom prst="rect">
            <a:avLst/>
          </a:prstGeom>
        </p:spPr>
      </p:pic>
      <p:graphicFrame>
        <p:nvGraphicFramePr>
          <p:cNvPr id="38" name="Google Shape;226;p30"/>
          <p:cNvGraphicFramePr/>
          <p:nvPr>
            <p:extLst>
              <p:ext uri="{D42A27DB-BD31-4B8C-83A1-F6EECF244321}">
                <p14:modId xmlns:p14="http://schemas.microsoft.com/office/powerpoint/2010/main" val="3969948795"/>
              </p:ext>
            </p:extLst>
          </p:nvPr>
        </p:nvGraphicFramePr>
        <p:xfrm>
          <a:off x="1067922" y="5718786"/>
          <a:ext cx="9032194" cy="6346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9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90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30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34688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 dirty="0" smtClean="0">
                          <a:solidFill>
                            <a:srgbClr val="FFFFFF"/>
                          </a:solidFill>
                        </a:rPr>
                        <a:t>2015</a:t>
                      </a:r>
                      <a:endParaRPr sz="24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 dirty="0" smtClean="0">
                          <a:solidFill>
                            <a:srgbClr val="FFFFFF"/>
                          </a:solidFill>
                        </a:rPr>
                        <a:t>2030</a:t>
                      </a:r>
                      <a:endParaRPr sz="24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Google Shape;229;p30"/>
          <p:cNvSpPr txBox="1">
            <a:spLocks/>
          </p:cNvSpPr>
          <p:nvPr/>
        </p:nvSpPr>
        <p:spPr>
          <a:xfrm>
            <a:off x="534555" y="2023673"/>
            <a:ext cx="3083214" cy="363511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MX" sz="2400" dirty="0" smtClean="0"/>
              <a:t>El objetivo general de la ENAPEA es reducir el número de embarazos en adolescentes en México con absoluto </a:t>
            </a:r>
            <a:r>
              <a:rPr lang="es-MX" sz="2400" b="1" u="sng" dirty="0" smtClean="0"/>
              <a:t>respeto a los derechos humanos</a:t>
            </a:r>
            <a:r>
              <a:rPr lang="es-MX" sz="2400" dirty="0" smtClean="0"/>
              <a:t>, particularmente los derechos sexuales y reproductivos.</a:t>
            </a:r>
            <a:endParaRPr lang="es-MX" sz="2400" dirty="0"/>
          </a:p>
        </p:txBody>
      </p:sp>
      <p:sp>
        <p:nvSpPr>
          <p:cNvPr id="40" name="Google Shape;235;p30"/>
          <p:cNvSpPr txBox="1">
            <a:spLocks/>
          </p:cNvSpPr>
          <p:nvPr/>
        </p:nvSpPr>
        <p:spPr>
          <a:xfrm>
            <a:off x="4476992" y="2455200"/>
            <a:ext cx="5378141" cy="28920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MX" sz="2400" dirty="0" smtClean="0"/>
              <a:t>Reducir el embarazo en adolescentes es una de las principales metas de la ENAPEA. Para ello, se plantea </a:t>
            </a:r>
            <a:r>
              <a:rPr lang="es-MX" sz="2400" dirty="0" smtClean="0"/>
              <a:t>erradicar el embarazo </a:t>
            </a:r>
            <a:r>
              <a:rPr lang="es-MX" sz="2400" dirty="0" smtClean="0"/>
              <a:t>en niñas de 10 a 14 años y </a:t>
            </a:r>
            <a:r>
              <a:rPr lang="es-MX" sz="2400" b="1" u="sng" dirty="0" smtClean="0"/>
              <a:t>reducir en un 50% </a:t>
            </a:r>
            <a:r>
              <a:rPr lang="es-MX" sz="2400" dirty="0" smtClean="0"/>
              <a:t>la tasa especifica de </a:t>
            </a:r>
            <a:r>
              <a:rPr lang="es-MX" sz="2400" b="1" u="sng" dirty="0" smtClean="0"/>
              <a:t>fecundidad de las adolescentes de 15 a 19 años </a:t>
            </a:r>
            <a:r>
              <a:rPr lang="es-MX" sz="2400" dirty="0" smtClean="0"/>
              <a:t>(TEF15-19) para el año 2030.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s-MX" sz="2400" dirty="0"/>
          </a:p>
        </p:txBody>
      </p:sp>
      <p:sp>
        <p:nvSpPr>
          <p:cNvPr id="41" name="Título 1"/>
          <p:cNvSpPr txBox="1">
            <a:spLocks/>
          </p:cNvSpPr>
          <p:nvPr/>
        </p:nvSpPr>
        <p:spPr>
          <a:xfrm>
            <a:off x="1431119" y="1298995"/>
            <a:ext cx="8305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/>
              <a:t>Objetivo y Meta</a:t>
            </a:r>
            <a:endParaRPr lang="es-MX" dirty="0"/>
          </a:p>
        </p:txBody>
      </p:sp>
      <p:pic>
        <p:nvPicPr>
          <p:cNvPr id="44" name="image5.png"/>
          <p:cNvPicPr/>
          <p:nvPr/>
        </p:nvPicPr>
        <p:blipFill>
          <a:blip r:embed="rId10"/>
          <a:srcRect r="58928"/>
          <a:stretch>
            <a:fillRect/>
          </a:stretch>
        </p:blipFill>
        <p:spPr>
          <a:xfrm>
            <a:off x="9797061" y="404336"/>
            <a:ext cx="948997" cy="791464"/>
          </a:xfrm>
          <a:prstGeom prst="rect">
            <a:avLst/>
          </a:prstGeom>
          <a:ln/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4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593D983-9167-430C-A784-D02BB4000D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634807" y="3046802"/>
            <a:ext cx="5227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POR SU ATENCIÓN</a:t>
            </a:r>
          </a:p>
          <a:p>
            <a:pPr algn="ctr"/>
            <a:endParaRPr lang="es-MX" sz="2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coespo@michoacan.gob.mx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2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" y="549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8314" y="1073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97" y="429402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7687809" y="511755"/>
            <a:ext cx="1659466" cy="54585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07251" y="1699267"/>
            <a:ext cx="35599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404041"/>
                </a:solidFill>
                <a:latin typeface="Montserrat" panose="00000500000000000000" pitchFamily="2" charset="0"/>
              </a:rPr>
              <a:t>La </a:t>
            </a:r>
            <a:r>
              <a:rPr lang="es-ES" sz="2000" b="1" dirty="0">
                <a:solidFill>
                  <a:srgbClr val="404041"/>
                </a:solidFill>
                <a:latin typeface="Montserrat" panose="00000500000000000000" pitchFamily="2" charset="0"/>
              </a:rPr>
              <a:t>ENAPEA </a:t>
            </a:r>
            <a:r>
              <a:rPr lang="es-ES" sz="2000" dirty="0">
                <a:solidFill>
                  <a:srgbClr val="404041"/>
                </a:solidFill>
                <a:latin typeface="Montserrat" panose="00000500000000000000" pitchFamily="2" charset="0"/>
              </a:rPr>
              <a:t>establece que “las </a:t>
            </a:r>
            <a:r>
              <a:rPr lang="es-ES" sz="2000" b="1" dirty="0">
                <a:solidFill>
                  <a:srgbClr val="404041"/>
                </a:solidFill>
                <a:latin typeface="Montserrat" panose="00000500000000000000" pitchFamily="2" charset="0"/>
              </a:rPr>
              <a:t>entidades federativas constituirán el Grupo Estatal para la Prevención del Embarazo en Adolescentes (GEPEA),</a:t>
            </a:r>
            <a:r>
              <a:rPr lang="es-ES" sz="2000" dirty="0">
                <a:solidFill>
                  <a:srgbClr val="404041"/>
                </a:solidFill>
                <a:latin typeface="Montserrat" panose="00000500000000000000" pitchFamily="2" charset="0"/>
              </a:rPr>
              <a:t> tomando como modelo de referencia el </a:t>
            </a:r>
            <a:r>
              <a:rPr lang="es-ES" sz="2000" dirty="0" smtClean="0">
                <a:solidFill>
                  <a:srgbClr val="404041"/>
                </a:solidFill>
                <a:latin typeface="Montserrat" panose="00000500000000000000" pitchFamily="2" charset="0"/>
              </a:rPr>
              <a:t>Nacional.</a:t>
            </a:r>
            <a:endParaRPr lang="es-MX" sz="2000" dirty="0"/>
          </a:p>
        </p:txBody>
      </p:sp>
      <p:pic>
        <p:nvPicPr>
          <p:cNvPr id="22" name="Imagen 21" descr="../Downloads/COBAEM.jpe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59789"/>
            <a:ext cx="1104900" cy="90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 descr="../Downloads/MEXFAM.jpe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2" y="4689544"/>
            <a:ext cx="1457325" cy="71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../Downloads/FG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96" y="2832013"/>
            <a:ext cx="116205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 descr="../Downloads/CECYTE.pn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8" b="22237"/>
          <a:stretch/>
        </p:blipFill>
        <p:spPr bwMode="auto">
          <a:xfrm>
            <a:off x="5666431" y="3923366"/>
            <a:ext cx="1524000" cy="892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n 28" descr="../Downloads/CONALEP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50" y="1517200"/>
            <a:ext cx="11620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C:\Users\FILI\Downloads\redefine_michoacan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53" y="5301296"/>
            <a:ext cx="1350010" cy="113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../../../Downloads/coespo.pn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1" y="5514302"/>
            <a:ext cx="14573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../Downloads/UMSNH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09" y="2601341"/>
            <a:ext cx="1175080" cy="8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 descr="../Downloads/SSA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89" y="5297706"/>
            <a:ext cx="10096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n 33" descr="../Downloads/SESIPINNA.png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62" y="4055698"/>
            <a:ext cx="1729070" cy="98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34" descr="../Downloads/DIF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107" y="4782841"/>
            <a:ext cx="1549713" cy="77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../Downloads/CEDH.jpe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19" y="1950148"/>
            <a:ext cx="153098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n 36" descr="../Downloads/CEEAV.jpe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54" y="3598894"/>
            <a:ext cx="1333500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47" y="5534236"/>
            <a:ext cx="2053733" cy="821493"/>
          </a:xfrm>
          <a:prstGeom prst="rect">
            <a:avLst/>
          </a:prstGeom>
        </p:spPr>
      </p:pic>
      <p:pic>
        <p:nvPicPr>
          <p:cNvPr id="38" name="image5.png"/>
          <p:cNvPicPr/>
          <p:nvPr/>
        </p:nvPicPr>
        <p:blipFill>
          <a:blip r:embed="rId23"/>
          <a:srcRect r="58928"/>
          <a:stretch>
            <a:fillRect/>
          </a:stretch>
        </p:blipFill>
        <p:spPr>
          <a:xfrm>
            <a:off x="9611969" y="417978"/>
            <a:ext cx="948997" cy="791464"/>
          </a:xfrm>
          <a:prstGeom prst="rect">
            <a:avLst/>
          </a:prstGeom>
          <a:ln/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5" y="505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8341" y="1072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52" y="412298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7589610" y="509635"/>
            <a:ext cx="1659466" cy="545856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92650678"/>
              </p:ext>
            </p:extLst>
          </p:nvPr>
        </p:nvGraphicFramePr>
        <p:xfrm>
          <a:off x="975409" y="1672824"/>
          <a:ext cx="9757694" cy="389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8" name="image5.png"/>
          <p:cNvPicPr/>
          <p:nvPr/>
        </p:nvPicPr>
        <p:blipFill>
          <a:blip r:embed="rId14"/>
          <a:srcRect r="58928"/>
          <a:stretch>
            <a:fillRect/>
          </a:stretch>
        </p:blipFill>
        <p:spPr>
          <a:xfrm>
            <a:off x="9749743" y="421238"/>
            <a:ext cx="948997" cy="791464"/>
          </a:xfrm>
          <a:prstGeom prst="rect">
            <a:avLst/>
          </a:prstGeom>
          <a:ln/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1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9" y="1384430"/>
            <a:ext cx="10373592" cy="500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0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16172635"/>
              </p:ext>
            </p:extLst>
          </p:nvPr>
        </p:nvGraphicFramePr>
        <p:xfrm>
          <a:off x="3552004" y="1541987"/>
          <a:ext cx="8222654" cy="478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2" name="Imagen 21" descr="Recorte de pantall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6" y="1576641"/>
            <a:ext cx="2229201" cy="4543161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22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1498549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027700" y="2126389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 descr="../Downloads/COBAEM.jpe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73" y="3974057"/>
            <a:ext cx="2256290" cy="188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2253014"/>
            <a:ext cx="2603605" cy="19527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9" y="2139205"/>
            <a:ext cx="2463646" cy="18477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09" y="4600077"/>
            <a:ext cx="2440202" cy="18301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32" y="4290665"/>
            <a:ext cx="2756380" cy="20672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5" y="4362122"/>
            <a:ext cx="2636084" cy="1977063"/>
          </a:xfrm>
          <a:prstGeom prst="rect">
            <a:avLst/>
          </a:prstGeom>
        </p:spPr>
      </p:pic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797417313"/>
              </p:ext>
            </p:extLst>
          </p:nvPr>
        </p:nvGraphicFramePr>
        <p:xfrm>
          <a:off x="6405490" y="1625477"/>
          <a:ext cx="5273203" cy="2620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6" name="CuadroTexto 45"/>
          <p:cNvSpPr txBox="1"/>
          <p:nvPr/>
        </p:nvSpPr>
        <p:spPr>
          <a:xfrm>
            <a:off x="6512967" y="2099205"/>
            <a:ext cx="99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" panose="02040604050505020304" pitchFamily="18" charset="0"/>
              </a:rPr>
              <a:t>1,200</a:t>
            </a:r>
            <a:endParaRPr lang="es-MX" sz="2400" dirty="0">
              <a:latin typeface="Century" panose="02040604050505020304" pitchFamily="18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540887" y="3248030"/>
            <a:ext cx="99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" panose="02040604050505020304" pitchFamily="18" charset="0"/>
              </a:rPr>
              <a:t>1,000</a:t>
            </a:r>
            <a:endParaRPr lang="es-MX" sz="2400" dirty="0">
              <a:latin typeface="Century" panose="02040604050505020304" pitchFamily="18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524428" y="1422114"/>
            <a:ext cx="3869841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50" dirty="0" smtClean="0"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PLANTEL MORELIA</a:t>
            </a:r>
            <a:endParaRPr lang="es-ES" sz="3600" b="1" cap="none" spc="50" dirty="0">
              <a:ln w="952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43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../Downloads/COBAEM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82" y="4863369"/>
            <a:ext cx="2256290" cy="1881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548640" y="381000"/>
            <a:ext cx="11226018" cy="6115050"/>
            <a:chOff x="3847" y="323"/>
            <a:chExt cx="10101" cy="7820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3847" y="323"/>
              <a:ext cx="10101" cy="7820"/>
            </a:xfrm>
            <a:prstGeom prst="rect">
              <a:avLst/>
            </a:prstGeom>
            <a:noFill/>
            <a:ln w="6350">
              <a:solidFill>
                <a:srgbClr val="DCDF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/>
            </a:p>
          </p:txBody>
        </p:sp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" y="1568"/>
              <a:ext cx="93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407"/>
              <a:ext cx="58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" y="616"/>
              <a:ext cx="113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6"/>
            <p:cNvSpPr>
              <a:spLocks/>
            </p:cNvSpPr>
            <p:nvPr/>
          </p:nvSpPr>
          <p:spPr bwMode="auto">
            <a:xfrm>
              <a:off x="9148" y="1117"/>
              <a:ext cx="1255" cy="64"/>
            </a:xfrm>
            <a:custGeom>
              <a:avLst/>
              <a:gdLst>
                <a:gd name="T0" fmla="+- 0 5277 5242"/>
                <a:gd name="T1" fmla="*/ T0 w 1255"/>
                <a:gd name="T2" fmla="+- 0 1335 1279"/>
                <a:gd name="T3" fmla="*/ 1335 h 64"/>
                <a:gd name="T4" fmla="+- 0 5279 5242"/>
                <a:gd name="T5" fmla="*/ T4 w 1255"/>
                <a:gd name="T6" fmla="+- 0 1304 1279"/>
                <a:gd name="T7" fmla="*/ 1304 h 64"/>
                <a:gd name="T8" fmla="+- 0 5253 5242"/>
                <a:gd name="T9" fmla="*/ T8 w 1255"/>
                <a:gd name="T10" fmla="+- 0 1292 1279"/>
                <a:gd name="T11" fmla="*/ 1292 h 64"/>
                <a:gd name="T12" fmla="+- 0 5288 5242"/>
                <a:gd name="T13" fmla="*/ T12 w 1255"/>
                <a:gd name="T14" fmla="+- 0 1335 1279"/>
                <a:gd name="T15" fmla="*/ 1335 h 64"/>
                <a:gd name="T16" fmla="+- 0 5353 5242"/>
                <a:gd name="T17" fmla="*/ T16 w 1255"/>
                <a:gd name="T18" fmla="+- 0 1307 1279"/>
                <a:gd name="T19" fmla="*/ 1307 h 64"/>
                <a:gd name="T20" fmla="+- 0 5328 5242"/>
                <a:gd name="T21" fmla="*/ T20 w 1255"/>
                <a:gd name="T22" fmla="+- 0 1300 1279"/>
                <a:gd name="T23" fmla="*/ 1300 h 64"/>
                <a:gd name="T24" fmla="+- 0 5311 5242"/>
                <a:gd name="T25" fmla="*/ T24 w 1255"/>
                <a:gd name="T26" fmla="+- 0 1302 1279"/>
                <a:gd name="T27" fmla="*/ 1302 h 64"/>
                <a:gd name="T28" fmla="+- 0 5363 5242"/>
                <a:gd name="T29" fmla="*/ T28 w 1255"/>
                <a:gd name="T30" fmla="+- 0 1302 1279"/>
                <a:gd name="T31" fmla="*/ 1302 h 64"/>
                <a:gd name="T32" fmla="+- 0 5415 5242"/>
                <a:gd name="T33" fmla="*/ T32 w 1255"/>
                <a:gd name="T34" fmla="+- 0 1330 1279"/>
                <a:gd name="T35" fmla="*/ 1330 h 64"/>
                <a:gd name="T36" fmla="+- 0 5408 5242"/>
                <a:gd name="T37" fmla="*/ T36 w 1255"/>
                <a:gd name="T38" fmla="+- 0 1320 1279"/>
                <a:gd name="T39" fmla="*/ 1320 h 64"/>
                <a:gd name="T40" fmla="+- 0 5413 5242"/>
                <a:gd name="T41" fmla="*/ T40 w 1255"/>
                <a:gd name="T42" fmla="+- 0 1316 1279"/>
                <a:gd name="T43" fmla="*/ 1316 h 64"/>
                <a:gd name="T44" fmla="+- 0 5419 5242"/>
                <a:gd name="T45" fmla="*/ T44 w 1255"/>
                <a:gd name="T46" fmla="+- 0 1297 1279"/>
                <a:gd name="T47" fmla="*/ 1297 h 64"/>
                <a:gd name="T48" fmla="+- 0 5406 5242"/>
                <a:gd name="T49" fmla="*/ T48 w 1255"/>
                <a:gd name="T50" fmla="+- 0 1314 1279"/>
                <a:gd name="T51" fmla="*/ 1314 h 64"/>
                <a:gd name="T52" fmla="+- 0 5411 5242"/>
                <a:gd name="T53" fmla="*/ T52 w 1255"/>
                <a:gd name="T54" fmla="+- 0 1293 1279"/>
                <a:gd name="T55" fmla="*/ 1293 h 64"/>
                <a:gd name="T56" fmla="+- 0 5421 5242"/>
                <a:gd name="T57" fmla="*/ T56 w 1255"/>
                <a:gd name="T58" fmla="+- 0 1337 1279"/>
                <a:gd name="T59" fmla="*/ 1337 h 64"/>
                <a:gd name="T60" fmla="+- 0 5449 5242"/>
                <a:gd name="T61" fmla="*/ T60 w 1255"/>
                <a:gd name="T62" fmla="+- 0 1342 1279"/>
                <a:gd name="T63" fmla="*/ 1342 h 64"/>
                <a:gd name="T64" fmla="+- 0 5515 5242"/>
                <a:gd name="T65" fmla="*/ T64 w 1255"/>
                <a:gd name="T66" fmla="+- 0 1321 1279"/>
                <a:gd name="T67" fmla="*/ 1321 h 64"/>
                <a:gd name="T68" fmla="+- 0 5486 5242"/>
                <a:gd name="T69" fmla="*/ T68 w 1255"/>
                <a:gd name="T70" fmla="+- 0 1293 1279"/>
                <a:gd name="T71" fmla="*/ 1293 h 64"/>
                <a:gd name="T72" fmla="+- 0 5565 5242"/>
                <a:gd name="T73" fmla="*/ T72 w 1255"/>
                <a:gd name="T74" fmla="+- 0 1321 1279"/>
                <a:gd name="T75" fmla="*/ 1321 h 64"/>
                <a:gd name="T76" fmla="+- 0 5574 5242"/>
                <a:gd name="T77" fmla="*/ T76 w 1255"/>
                <a:gd name="T78" fmla="+- 0 1299 1279"/>
                <a:gd name="T79" fmla="*/ 1299 h 64"/>
                <a:gd name="T80" fmla="+- 0 5565 5242"/>
                <a:gd name="T81" fmla="*/ T80 w 1255"/>
                <a:gd name="T82" fmla="+- 0 1312 1279"/>
                <a:gd name="T83" fmla="*/ 1312 h 64"/>
                <a:gd name="T84" fmla="+- 0 5562 5242"/>
                <a:gd name="T85" fmla="*/ T84 w 1255"/>
                <a:gd name="T86" fmla="+- 0 1301 1279"/>
                <a:gd name="T87" fmla="*/ 1301 h 64"/>
                <a:gd name="T88" fmla="+- 0 5542 5242"/>
                <a:gd name="T89" fmla="*/ T88 w 1255"/>
                <a:gd name="T90" fmla="+- 0 1293 1279"/>
                <a:gd name="T91" fmla="*/ 1293 h 64"/>
                <a:gd name="T92" fmla="+- 0 5579 5242"/>
                <a:gd name="T93" fmla="*/ T92 w 1255"/>
                <a:gd name="T94" fmla="+- 0 1342 1279"/>
                <a:gd name="T95" fmla="*/ 1342 h 64"/>
                <a:gd name="T96" fmla="+- 0 5601 5242"/>
                <a:gd name="T97" fmla="*/ T96 w 1255"/>
                <a:gd name="T98" fmla="+- 0 1293 1279"/>
                <a:gd name="T99" fmla="*/ 1293 h 64"/>
                <a:gd name="T100" fmla="+- 0 5644 5242"/>
                <a:gd name="T101" fmla="*/ T100 w 1255"/>
                <a:gd name="T102" fmla="+- 0 1329 1279"/>
                <a:gd name="T103" fmla="*/ 1329 h 64"/>
                <a:gd name="T104" fmla="+- 0 5711 5242"/>
                <a:gd name="T105" fmla="*/ T104 w 1255"/>
                <a:gd name="T106" fmla="+- 0 1328 1279"/>
                <a:gd name="T107" fmla="*/ 1328 h 64"/>
                <a:gd name="T108" fmla="+- 0 5704 5242"/>
                <a:gd name="T109" fmla="*/ T108 w 1255"/>
                <a:gd name="T110" fmla="+- 0 1300 1279"/>
                <a:gd name="T111" fmla="*/ 1300 h 64"/>
                <a:gd name="T112" fmla="+- 0 5669 5242"/>
                <a:gd name="T113" fmla="*/ T112 w 1255"/>
                <a:gd name="T114" fmla="+- 0 1334 1279"/>
                <a:gd name="T115" fmla="*/ 1334 h 64"/>
                <a:gd name="T116" fmla="+- 0 5821 5242"/>
                <a:gd name="T117" fmla="*/ T116 w 1255"/>
                <a:gd name="T118" fmla="+- 0 1308 1279"/>
                <a:gd name="T119" fmla="*/ 1308 h 64"/>
                <a:gd name="T120" fmla="+- 0 5811 5242"/>
                <a:gd name="T121" fmla="*/ T120 w 1255"/>
                <a:gd name="T122" fmla="+- 0 1324 1279"/>
                <a:gd name="T123" fmla="*/ 1324 h 64"/>
                <a:gd name="T124" fmla="+- 0 5788 5242"/>
                <a:gd name="T125" fmla="*/ T124 w 1255"/>
                <a:gd name="T126" fmla="+- 0 1301 1279"/>
                <a:gd name="T127" fmla="*/ 1301 h 64"/>
                <a:gd name="T128" fmla="+- 0 5811 5242"/>
                <a:gd name="T129" fmla="*/ T128 w 1255"/>
                <a:gd name="T130" fmla="+- 0 1298 1279"/>
                <a:gd name="T131" fmla="*/ 1298 h 64"/>
                <a:gd name="T132" fmla="+- 0 5809 5242"/>
                <a:gd name="T133" fmla="*/ T132 w 1255"/>
                <a:gd name="T134" fmla="+- 0 1339 1279"/>
                <a:gd name="T135" fmla="*/ 1339 h 64"/>
                <a:gd name="T136" fmla="+- 0 5855 5242"/>
                <a:gd name="T137" fmla="*/ T136 w 1255"/>
                <a:gd name="T138" fmla="+- 0 1335 1279"/>
                <a:gd name="T139" fmla="*/ 1335 h 64"/>
                <a:gd name="T140" fmla="+- 0 5876 5242"/>
                <a:gd name="T141" fmla="*/ T140 w 1255"/>
                <a:gd name="T142" fmla="+- 0 1301 1279"/>
                <a:gd name="T143" fmla="*/ 1301 h 64"/>
                <a:gd name="T144" fmla="+- 0 5989 5242"/>
                <a:gd name="T145" fmla="*/ T144 w 1255"/>
                <a:gd name="T146" fmla="+- 0 1342 1279"/>
                <a:gd name="T147" fmla="*/ 1342 h 64"/>
                <a:gd name="T148" fmla="+- 0 5937 5242"/>
                <a:gd name="T149" fmla="*/ T148 w 1255"/>
                <a:gd name="T150" fmla="+- 0 1293 1279"/>
                <a:gd name="T151" fmla="*/ 1293 h 64"/>
                <a:gd name="T152" fmla="+- 0 5964 5242"/>
                <a:gd name="T153" fmla="*/ T152 w 1255"/>
                <a:gd name="T154" fmla="+- 0 1342 1279"/>
                <a:gd name="T155" fmla="*/ 1342 h 64"/>
                <a:gd name="T156" fmla="+- 0 6015 5242"/>
                <a:gd name="T157" fmla="*/ T156 w 1255"/>
                <a:gd name="T158" fmla="+- 0 1293 1279"/>
                <a:gd name="T159" fmla="*/ 1293 h 64"/>
                <a:gd name="T160" fmla="+- 0 6086 5242"/>
                <a:gd name="T161" fmla="*/ T160 w 1255"/>
                <a:gd name="T162" fmla="+- 0 1332 1279"/>
                <a:gd name="T163" fmla="*/ 1332 h 64"/>
                <a:gd name="T164" fmla="+- 0 6082 5242"/>
                <a:gd name="T165" fmla="*/ T164 w 1255"/>
                <a:gd name="T166" fmla="+- 0 1300 1279"/>
                <a:gd name="T167" fmla="*/ 1300 h 64"/>
                <a:gd name="T168" fmla="+- 0 6060 5242"/>
                <a:gd name="T169" fmla="*/ T168 w 1255"/>
                <a:gd name="T170" fmla="+- 0 1292 1279"/>
                <a:gd name="T171" fmla="*/ 1292 h 64"/>
                <a:gd name="T172" fmla="+- 0 6090 5242"/>
                <a:gd name="T173" fmla="*/ T172 w 1255"/>
                <a:gd name="T174" fmla="+- 0 1339 1279"/>
                <a:gd name="T175" fmla="*/ 1339 h 64"/>
                <a:gd name="T176" fmla="+- 0 6126 5242"/>
                <a:gd name="T177" fmla="*/ T176 w 1255"/>
                <a:gd name="T178" fmla="+- 0 1293 1279"/>
                <a:gd name="T179" fmla="*/ 1293 h 64"/>
                <a:gd name="T180" fmla="+- 0 6149 5242"/>
                <a:gd name="T181" fmla="*/ T180 w 1255"/>
                <a:gd name="T182" fmla="+- 0 1342 1279"/>
                <a:gd name="T183" fmla="*/ 1342 h 64"/>
                <a:gd name="T184" fmla="+- 0 6225 5242"/>
                <a:gd name="T185" fmla="*/ T184 w 1255"/>
                <a:gd name="T186" fmla="+- 0 1307 1279"/>
                <a:gd name="T187" fmla="*/ 1307 h 64"/>
                <a:gd name="T188" fmla="+- 0 6200 5242"/>
                <a:gd name="T189" fmla="*/ T188 w 1255"/>
                <a:gd name="T190" fmla="+- 0 1300 1279"/>
                <a:gd name="T191" fmla="*/ 1300 h 64"/>
                <a:gd name="T192" fmla="+- 0 6183 5242"/>
                <a:gd name="T193" fmla="*/ T192 w 1255"/>
                <a:gd name="T194" fmla="+- 0 1302 1279"/>
                <a:gd name="T195" fmla="*/ 1302 h 64"/>
                <a:gd name="T196" fmla="+- 0 6235 5242"/>
                <a:gd name="T197" fmla="*/ T196 w 1255"/>
                <a:gd name="T198" fmla="+- 0 1302 1279"/>
                <a:gd name="T199" fmla="*/ 1302 h 64"/>
                <a:gd name="T200" fmla="+- 0 6284 5242"/>
                <a:gd name="T201" fmla="*/ T200 w 1255"/>
                <a:gd name="T202" fmla="+- 0 1323 1279"/>
                <a:gd name="T203" fmla="*/ 1323 h 64"/>
                <a:gd name="T204" fmla="+- 0 6273 5242"/>
                <a:gd name="T205" fmla="*/ T204 w 1255"/>
                <a:gd name="T206" fmla="+- 0 1293 1279"/>
                <a:gd name="T207" fmla="*/ 1293 h 64"/>
                <a:gd name="T208" fmla="+- 0 6301 5242"/>
                <a:gd name="T209" fmla="*/ T208 w 1255"/>
                <a:gd name="T210" fmla="+- 0 1342 1279"/>
                <a:gd name="T211" fmla="*/ 1342 h 64"/>
                <a:gd name="T212" fmla="+- 0 6329 5242"/>
                <a:gd name="T213" fmla="*/ T212 w 1255"/>
                <a:gd name="T214" fmla="+- 0 1328 1279"/>
                <a:gd name="T215" fmla="*/ 1328 h 64"/>
                <a:gd name="T216" fmla="+- 0 6362 5242"/>
                <a:gd name="T217" fmla="*/ T216 w 1255"/>
                <a:gd name="T218" fmla="+- 0 1298 1279"/>
                <a:gd name="T219" fmla="*/ 1298 h 64"/>
                <a:gd name="T220" fmla="+- 0 6331 5242"/>
                <a:gd name="T221" fmla="*/ T220 w 1255"/>
                <a:gd name="T222" fmla="+- 0 1343 1279"/>
                <a:gd name="T223" fmla="*/ 1343 h 64"/>
                <a:gd name="T224" fmla="+- 0 6409 5242"/>
                <a:gd name="T225" fmla="*/ T224 w 1255"/>
                <a:gd name="T226" fmla="+- 0 1279 1279"/>
                <a:gd name="T227" fmla="*/ 1279 h 64"/>
                <a:gd name="T228" fmla="+- 0 6423 5242"/>
                <a:gd name="T229" fmla="*/ T228 w 1255"/>
                <a:gd name="T230" fmla="+- 0 1323 1279"/>
                <a:gd name="T231" fmla="*/ 1323 h 64"/>
                <a:gd name="T232" fmla="+- 0 6413 5242"/>
                <a:gd name="T233" fmla="*/ T232 w 1255"/>
                <a:gd name="T234" fmla="+- 0 1323 1279"/>
                <a:gd name="T235" fmla="*/ 1323 h 64"/>
                <a:gd name="T236" fmla="+- 0 6396 5242"/>
                <a:gd name="T237" fmla="*/ T236 w 1255"/>
                <a:gd name="T238" fmla="+- 0 1331 1279"/>
                <a:gd name="T239" fmla="*/ 1331 h 64"/>
                <a:gd name="T240" fmla="+- 0 6487 5242"/>
                <a:gd name="T241" fmla="*/ T240 w 1255"/>
                <a:gd name="T242" fmla="+- 0 1329 1279"/>
                <a:gd name="T243" fmla="*/ 1329 h 64"/>
                <a:gd name="T244" fmla="+- 0 6462 5242"/>
                <a:gd name="T245" fmla="*/ T244 w 1255"/>
                <a:gd name="T246" fmla="+- 0 1306 1279"/>
                <a:gd name="T247" fmla="*/ 1306 h 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55" h="64">
                  <a:moveTo>
                    <a:pt x="46" y="36"/>
                  </a:moveTo>
                  <a:lnTo>
                    <a:pt x="26" y="36"/>
                  </a:lnTo>
                  <a:lnTo>
                    <a:pt x="26" y="43"/>
                  </a:lnTo>
                  <a:lnTo>
                    <a:pt x="37" y="43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16" y="56"/>
                  </a:lnTo>
                  <a:lnTo>
                    <a:pt x="9" y="5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32" y="21"/>
                  </a:lnTo>
                  <a:lnTo>
                    <a:pt x="37" y="25"/>
                  </a:lnTo>
                  <a:lnTo>
                    <a:pt x="39" y="27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0" y="55"/>
                  </a:lnTo>
                  <a:lnTo>
                    <a:pt x="11" y="64"/>
                  </a:lnTo>
                  <a:lnTo>
                    <a:pt x="38" y="64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6" y="36"/>
                  </a:lnTo>
                  <a:close/>
                  <a:moveTo>
                    <a:pt x="121" y="23"/>
                  </a:moveTo>
                  <a:lnTo>
                    <a:pt x="119" y="21"/>
                  </a:lnTo>
                  <a:lnTo>
                    <a:pt x="111" y="15"/>
                  </a:lnTo>
                  <a:lnTo>
                    <a:pt x="111" y="28"/>
                  </a:lnTo>
                  <a:lnTo>
                    <a:pt x="111" y="49"/>
                  </a:lnTo>
                  <a:lnTo>
                    <a:pt x="104" y="56"/>
                  </a:lnTo>
                  <a:lnTo>
                    <a:pt x="86" y="56"/>
                  </a:lnTo>
                  <a:lnTo>
                    <a:pt x="79" y="49"/>
                  </a:lnTo>
                  <a:lnTo>
                    <a:pt x="79" y="28"/>
                  </a:lnTo>
                  <a:lnTo>
                    <a:pt x="86" y="21"/>
                  </a:lnTo>
                  <a:lnTo>
                    <a:pt x="104" y="21"/>
                  </a:lnTo>
                  <a:lnTo>
                    <a:pt x="111" y="28"/>
                  </a:lnTo>
                  <a:lnTo>
                    <a:pt x="111" y="15"/>
                  </a:lnTo>
                  <a:lnTo>
                    <a:pt x="109" y="13"/>
                  </a:lnTo>
                  <a:lnTo>
                    <a:pt x="81" y="13"/>
                  </a:lnTo>
                  <a:lnTo>
                    <a:pt x="69" y="23"/>
                  </a:lnTo>
                  <a:lnTo>
                    <a:pt x="69" y="55"/>
                  </a:lnTo>
                  <a:lnTo>
                    <a:pt x="81" y="64"/>
                  </a:lnTo>
                  <a:lnTo>
                    <a:pt x="109" y="64"/>
                  </a:lnTo>
                  <a:lnTo>
                    <a:pt x="119" y="56"/>
                  </a:lnTo>
                  <a:lnTo>
                    <a:pt x="121" y="55"/>
                  </a:lnTo>
                  <a:lnTo>
                    <a:pt x="121" y="23"/>
                  </a:lnTo>
                  <a:close/>
                  <a:moveTo>
                    <a:pt x="182" y="43"/>
                  </a:moveTo>
                  <a:lnTo>
                    <a:pt x="180" y="41"/>
                  </a:lnTo>
                  <a:lnTo>
                    <a:pt x="178" y="39"/>
                  </a:lnTo>
                  <a:lnTo>
                    <a:pt x="173" y="38"/>
                  </a:lnTo>
                  <a:lnTo>
                    <a:pt x="173" y="46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55" y="56"/>
                  </a:lnTo>
                  <a:lnTo>
                    <a:pt x="155" y="41"/>
                  </a:lnTo>
                  <a:lnTo>
                    <a:pt x="166" y="41"/>
                  </a:lnTo>
                  <a:lnTo>
                    <a:pt x="168" y="42"/>
                  </a:lnTo>
                  <a:lnTo>
                    <a:pt x="171" y="44"/>
                  </a:lnTo>
                  <a:lnTo>
                    <a:pt x="173" y="46"/>
                  </a:lnTo>
                  <a:lnTo>
                    <a:pt x="173" y="38"/>
                  </a:lnTo>
                  <a:lnTo>
                    <a:pt x="171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9" y="32"/>
                  </a:lnTo>
                  <a:lnTo>
                    <a:pt x="179" y="21"/>
                  </a:lnTo>
                  <a:lnTo>
                    <a:pt x="177" y="18"/>
                  </a:lnTo>
                  <a:lnTo>
                    <a:pt x="170" y="14"/>
                  </a:lnTo>
                  <a:lnTo>
                    <a:pt x="170" y="23"/>
                  </a:lnTo>
                  <a:lnTo>
                    <a:pt x="170" y="31"/>
                  </a:lnTo>
                  <a:lnTo>
                    <a:pt x="169" y="32"/>
                  </a:lnTo>
                  <a:lnTo>
                    <a:pt x="165" y="34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55" y="21"/>
                  </a:lnTo>
                  <a:lnTo>
                    <a:pt x="166" y="21"/>
                  </a:lnTo>
                  <a:lnTo>
                    <a:pt x="170" y="23"/>
                  </a:lnTo>
                  <a:lnTo>
                    <a:pt x="170" y="14"/>
                  </a:lnTo>
                  <a:lnTo>
                    <a:pt x="169" y="14"/>
                  </a:lnTo>
                  <a:lnTo>
                    <a:pt x="166" y="14"/>
                  </a:lnTo>
                  <a:lnTo>
                    <a:pt x="146" y="14"/>
                  </a:lnTo>
                  <a:lnTo>
                    <a:pt x="146" y="63"/>
                  </a:lnTo>
                  <a:lnTo>
                    <a:pt x="169" y="63"/>
                  </a:lnTo>
                  <a:lnTo>
                    <a:pt x="173" y="62"/>
                  </a:lnTo>
                  <a:lnTo>
                    <a:pt x="179" y="58"/>
                  </a:lnTo>
                  <a:lnTo>
                    <a:pt x="181" y="56"/>
                  </a:lnTo>
                  <a:lnTo>
                    <a:pt x="182" y="55"/>
                  </a:lnTo>
                  <a:lnTo>
                    <a:pt x="182" y="43"/>
                  </a:lnTo>
                  <a:close/>
                  <a:moveTo>
                    <a:pt x="216" y="14"/>
                  </a:moveTo>
                  <a:lnTo>
                    <a:pt x="207" y="14"/>
                  </a:lnTo>
                  <a:lnTo>
                    <a:pt x="207" y="63"/>
                  </a:lnTo>
                  <a:lnTo>
                    <a:pt x="216" y="63"/>
                  </a:lnTo>
                  <a:lnTo>
                    <a:pt x="216" y="14"/>
                  </a:lnTo>
                  <a:close/>
                  <a:moveTo>
                    <a:pt x="275" y="56"/>
                  </a:moveTo>
                  <a:lnTo>
                    <a:pt x="253" y="56"/>
                  </a:lnTo>
                  <a:lnTo>
                    <a:pt x="253" y="42"/>
                  </a:lnTo>
                  <a:lnTo>
                    <a:pt x="273" y="42"/>
                  </a:lnTo>
                  <a:lnTo>
                    <a:pt x="273" y="34"/>
                  </a:lnTo>
                  <a:lnTo>
                    <a:pt x="253" y="34"/>
                  </a:lnTo>
                  <a:lnTo>
                    <a:pt x="253" y="22"/>
                  </a:lnTo>
                  <a:lnTo>
                    <a:pt x="274" y="22"/>
                  </a:lnTo>
                  <a:lnTo>
                    <a:pt x="274" y="14"/>
                  </a:lnTo>
                  <a:lnTo>
                    <a:pt x="244" y="14"/>
                  </a:lnTo>
                  <a:lnTo>
                    <a:pt x="244" y="63"/>
                  </a:lnTo>
                  <a:lnTo>
                    <a:pt x="275" y="63"/>
                  </a:lnTo>
                  <a:lnTo>
                    <a:pt x="275" y="56"/>
                  </a:lnTo>
                  <a:close/>
                  <a:moveTo>
                    <a:pt x="337" y="63"/>
                  </a:moveTo>
                  <a:lnTo>
                    <a:pt x="324" y="43"/>
                  </a:lnTo>
                  <a:lnTo>
                    <a:pt x="323" y="42"/>
                  </a:lnTo>
                  <a:lnTo>
                    <a:pt x="329" y="40"/>
                  </a:lnTo>
                  <a:lnTo>
                    <a:pt x="334" y="37"/>
                  </a:lnTo>
                  <a:lnTo>
                    <a:pt x="334" y="36"/>
                  </a:lnTo>
                  <a:lnTo>
                    <a:pt x="334" y="24"/>
                  </a:lnTo>
                  <a:lnTo>
                    <a:pt x="333" y="21"/>
                  </a:lnTo>
                  <a:lnTo>
                    <a:pt x="332" y="20"/>
                  </a:lnTo>
                  <a:lnTo>
                    <a:pt x="329" y="18"/>
                  </a:lnTo>
                  <a:lnTo>
                    <a:pt x="326" y="15"/>
                  </a:lnTo>
                  <a:lnTo>
                    <a:pt x="324" y="15"/>
                  </a:lnTo>
                  <a:lnTo>
                    <a:pt x="324" y="26"/>
                  </a:lnTo>
                  <a:lnTo>
                    <a:pt x="324" y="31"/>
                  </a:lnTo>
                  <a:lnTo>
                    <a:pt x="323" y="33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10" y="36"/>
                  </a:lnTo>
                  <a:lnTo>
                    <a:pt x="310" y="21"/>
                  </a:lnTo>
                  <a:lnTo>
                    <a:pt x="318" y="21"/>
                  </a:lnTo>
                  <a:lnTo>
                    <a:pt x="320" y="22"/>
                  </a:lnTo>
                  <a:lnTo>
                    <a:pt x="322" y="23"/>
                  </a:lnTo>
                  <a:lnTo>
                    <a:pt x="323" y="24"/>
                  </a:lnTo>
                  <a:lnTo>
                    <a:pt x="324" y="26"/>
                  </a:lnTo>
                  <a:lnTo>
                    <a:pt x="324" y="15"/>
                  </a:lnTo>
                  <a:lnTo>
                    <a:pt x="322" y="14"/>
                  </a:lnTo>
                  <a:lnTo>
                    <a:pt x="300" y="14"/>
                  </a:lnTo>
                  <a:lnTo>
                    <a:pt x="300" y="63"/>
                  </a:lnTo>
                  <a:lnTo>
                    <a:pt x="310" y="63"/>
                  </a:lnTo>
                  <a:lnTo>
                    <a:pt x="310" y="43"/>
                  </a:lnTo>
                  <a:lnTo>
                    <a:pt x="314" y="43"/>
                  </a:lnTo>
                  <a:lnTo>
                    <a:pt x="326" y="63"/>
                  </a:lnTo>
                  <a:lnTo>
                    <a:pt x="337" y="63"/>
                  </a:lnTo>
                  <a:close/>
                  <a:moveTo>
                    <a:pt x="402" y="14"/>
                  </a:moveTo>
                  <a:lnTo>
                    <a:pt x="393" y="14"/>
                  </a:lnTo>
                  <a:lnTo>
                    <a:pt x="393" y="50"/>
                  </a:lnTo>
                  <a:lnTo>
                    <a:pt x="378" y="27"/>
                  </a:lnTo>
                  <a:lnTo>
                    <a:pt x="369" y="14"/>
                  </a:lnTo>
                  <a:lnTo>
                    <a:pt x="359" y="14"/>
                  </a:lnTo>
                  <a:lnTo>
                    <a:pt x="359" y="63"/>
                  </a:lnTo>
                  <a:lnTo>
                    <a:pt x="368" y="63"/>
                  </a:lnTo>
                  <a:lnTo>
                    <a:pt x="368" y="27"/>
                  </a:lnTo>
                  <a:lnTo>
                    <a:pt x="393" y="63"/>
                  </a:lnTo>
                  <a:lnTo>
                    <a:pt x="402" y="63"/>
                  </a:lnTo>
                  <a:lnTo>
                    <a:pt x="402" y="50"/>
                  </a:lnTo>
                  <a:lnTo>
                    <a:pt x="402" y="14"/>
                  </a:lnTo>
                  <a:close/>
                  <a:moveTo>
                    <a:pt x="479" y="23"/>
                  </a:moveTo>
                  <a:lnTo>
                    <a:pt x="477" y="21"/>
                  </a:lnTo>
                  <a:lnTo>
                    <a:pt x="469" y="15"/>
                  </a:lnTo>
                  <a:lnTo>
                    <a:pt x="469" y="28"/>
                  </a:lnTo>
                  <a:lnTo>
                    <a:pt x="469" y="49"/>
                  </a:lnTo>
                  <a:lnTo>
                    <a:pt x="462" y="56"/>
                  </a:lnTo>
                  <a:lnTo>
                    <a:pt x="444" y="56"/>
                  </a:lnTo>
                  <a:lnTo>
                    <a:pt x="437" y="49"/>
                  </a:lnTo>
                  <a:lnTo>
                    <a:pt x="437" y="28"/>
                  </a:lnTo>
                  <a:lnTo>
                    <a:pt x="444" y="21"/>
                  </a:lnTo>
                  <a:lnTo>
                    <a:pt x="462" y="21"/>
                  </a:lnTo>
                  <a:lnTo>
                    <a:pt x="469" y="28"/>
                  </a:lnTo>
                  <a:lnTo>
                    <a:pt x="469" y="15"/>
                  </a:lnTo>
                  <a:lnTo>
                    <a:pt x="467" y="13"/>
                  </a:lnTo>
                  <a:lnTo>
                    <a:pt x="439" y="13"/>
                  </a:lnTo>
                  <a:lnTo>
                    <a:pt x="427" y="23"/>
                  </a:lnTo>
                  <a:lnTo>
                    <a:pt x="427" y="55"/>
                  </a:lnTo>
                  <a:lnTo>
                    <a:pt x="439" y="64"/>
                  </a:lnTo>
                  <a:lnTo>
                    <a:pt x="467" y="64"/>
                  </a:lnTo>
                  <a:lnTo>
                    <a:pt x="477" y="56"/>
                  </a:lnTo>
                  <a:lnTo>
                    <a:pt x="479" y="55"/>
                  </a:lnTo>
                  <a:lnTo>
                    <a:pt x="479" y="23"/>
                  </a:lnTo>
                  <a:close/>
                  <a:moveTo>
                    <a:pt x="579" y="29"/>
                  </a:moveTo>
                  <a:lnTo>
                    <a:pt x="575" y="24"/>
                  </a:lnTo>
                  <a:lnTo>
                    <a:pt x="572" y="22"/>
                  </a:lnTo>
                  <a:lnTo>
                    <a:pt x="571" y="20"/>
                  </a:lnTo>
                  <a:lnTo>
                    <a:pt x="569" y="19"/>
                  </a:lnTo>
                  <a:lnTo>
                    <a:pt x="569" y="32"/>
                  </a:lnTo>
                  <a:lnTo>
                    <a:pt x="569" y="45"/>
                  </a:lnTo>
                  <a:lnTo>
                    <a:pt x="566" y="49"/>
                  </a:lnTo>
                  <a:lnTo>
                    <a:pt x="564" y="51"/>
                  </a:lnTo>
                  <a:lnTo>
                    <a:pt x="562" y="54"/>
                  </a:lnTo>
                  <a:lnTo>
                    <a:pt x="558" y="55"/>
                  </a:lnTo>
                  <a:lnTo>
                    <a:pt x="546" y="55"/>
                  </a:lnTo>
                  <a:lnTo>
                    <a:pt x="546" y="22"/>
                  </a:lnTo>
                  <a:lnTo>
                    <a:pt x="558" y="22"/>
                  </a:lnTo>
                  <a:lnTo>
                    <a:pt x="562" y="24"/>
                  </a:lnTo>
                  <a:lnTo>
                    <a:pt x="564" y="26"/>
                  </a:lnTo>
                  <a:lnTo>
                    <a:pt x="566" y="28"/>
                  </a:lnTo>
                  <a:lnTo>
                    <a:pt x="569" y="32"/>
                  </a:lnTo>
                  <a:lnTo>
                    <a:pt x="569" y="19"/>
                  </a:lnTo>
                  <a:lnTo>
                    <a:pt x="567" y="17"/>
                  </a:lnTo>
                  <a:lnTo>
                    <a:pt x="561" y="14"/>
                  </a:lnTo>
                  <a:lnTo>
                    <a:pt x="536" y="14"/>
                  </a:lnTo>
                  <a:lnTo>
                    <a:pt x="536" y="63"/>
                  </a:lnTo>
                  <a:lnTo>
                    <a:pt x="561" y="63"/>
                  </a:lnTo>
                  <a:lnTo>
                    <a:pt x="567" y="60"/>
                  </a:lnTo>
                  <a:lnTo>
                    <a:pt x="573" y="55"/>
                  </a:lnTo>
                  <a:lnTo>
                    <a:pt x="575" y="54"/>
                  </a:lnTo>
                  <a:lnTo>
                    <a:pt x="579" y="48"/>
                  </a:lnTo>
                  <a:lnTo>
                    <a:pt x="579" y="29"/>
                  </a:lnTo>
                  <a:close/>
                  <a:moveTo>
                    <a:pt x="635" y="56"/>
                  </a:moveTo>
                  <a:lnTo>
                    <a:pt x="613" y="56"/>
                  </a:lnTo>
                  <a:lnTo>
                    <a:pt x="613" y="42"/>
                  </a:lnTo>
                  <a:lnTo>
                    <a:pt x="633" y="42"/>
                  </a:lnTo>
                  <a:lnTo>
                    <a:pt x="633" y="34"/>
                  </a:lnTo>
                  <a:lnTo>
                    <a:pt x="613" y="34"/>
                  </a:lnTo>
                  <a:lnTo>
                    <a:pt x="613" y="22"/>
                  </a:lnTo>
                  <a:lnTo>
                    <a:pt x="634" y="22"/>
                  </a:lnTo>
                  <a:lnTo>
                    <a:pt x="634" y="14"/>
                  </a:lnTo>
                  <a:lnTo>
                    <a:pt x="604" y="14"/>
                  </a:lnTo>
                  <a:lnTo>
                    <a:pt x="604" y="63"/>
                  </a:lnTo>
                  <a:lnTo>
                    <a:pt x="635" y="63"/>
                  </a:lnTo>
                  <a:lnTo>
                    <a:pt x="635" y="56"/>
                  </a:lnTo>
                  <a:close/>
                  <a:moveTo>
                    <a:pt x="747" y="63"/>
                  </a:moveTo>
                  <a:lnTo>
                    <a:pt x="743" y="14"/>
                  </a:lnTo>
                  <a:lnTo>
                    <a:pt x="731" y="14"/>
                  </a:lnTo>
                  <a:lnTo>
                    <a:pt x="719" y="49"/>
                  </a:lnTo>
                  <a:lnTo>
                    <a:pt x="707" y="14"/>
                  </a:lnTo>
                  <a:lnTo>
                    <a:pt x="695" y="14"/>
                  </a:lnTo>
                  <a:lnTo>
                    <a:pt x="691" y="63"/>
                  </a:lnTo>
                  <a:lnTo>
                    <a:pt x="699" y="63"/>
                  </a:lnTo>
                  <a:lnTo>
                    <a:pt x="702" y="26"/>
                  </a:lnTo>
                  <a:lnTo>
                    <a:pt x="715" y="63"/>
                  </a:lnTo>
                  <a:lnTo>
                    <a:pt x="722" y="63"/>
                  </a:lnTo>
                  <a:lnTo>
                    <a:pt x="735" y="26"/>
                  </a:lnTo>
                  <a:lnTo>
                    <a:pt x="738" y="63"/>
                  </a:lnTo>
                  <a:lnTo>
                    <a:pt x="747" y="63"/>
                  </a:lnTo>
                  <a:close/>
                  <a:moveTo>
                    <a:pt x="782" y="14"/>
                  </a:moveTo>
                  <a:lnTo>
                    <a:pt x="773" y="14"/>
                  </a:lnTo>
                  <a:lnTo>
                    <a:pt x="773" y="63"/>
                  </a:lnTo>
                  <a:lnTo>
                    <a:pt x="782" y="63"/>
                  </a:lnTo>
                  <a:lnTo>
                    <a:pt x="782" y="14"/>
                  </a:lnTo>
                  <a:close/>
                  <a:moveTo>
                    <a:pt x="850" y="57"/>
                  </a:moveTo>
                  <a:lnTo>
                    <a:pt x="847" y="50"/>
                  </a:lnTo>
                  <a:lnTo>
                    <a:pt x="844" y="53"/>
                  </a:lnTo>
                  <a:lnTo>
                    <a:pt x="840" y="56"/>
                  </a:lnTo>
                  <a:lnTo>
                    <a:pt x="823" y="56"/>
                  </a:lnTo>
                  <a:lnTo>
                    <a:pt x="817" y="49"/>
                  </a:lnTo>
                  <a:lnTo>
                    <a:pt x="817" y="27"/>
                  </a:lnTo>
                  <a:lnTo>
                    <a:pt x="824" y="21"/>
                  </a:lnTo>
                  <a:lnTo>
                    <a:pt x="840" y="21"/>
                  </a:lnTo>
                  <a:lnTo>
                    <a:pt x="845" y="25"/>
                  </a:lnTo>
                  <a:lnTo>
                    <a:pt x="846" y="27"/>
                  </a:lnTo>
                  <a:lnTo>
                    <a:pt x="850" y="19"/>
                  </a:lnTo>
                  <a:lnTo>
                    <a:pt x="848" y="17"/>
                  </a:lnTo>
                  <a:lnTo>
                    <a:pt x="842" y="13"/>
                  </a:lnTo>
                  <a:lnTo>
                    <a:pt x="818" y="13"/>
                  </a:lnTo>
                  <a:lnTo>
                    <a:pt x="807" y="23"/>
                  </a:lnTo>
                  <a:lnTo>
                    <a:pt x="807" y="54"/>
                  </a:lnTo>
                  <a:lnTo>
                    <a:pt x="818" y="64"/>
                  </a:lnTo>
                  <a:lnTo>
                    <a:pt x="833" y="64"/>
                  </a:lnTo>
                  <a:lnTo>
                    <a:pt x="842" y="64"/>
                  </a:lnTo>
                  <a:lnTo>
                    <a:pt x="848" y="60"/>
                  </a:lnTo>
                  <a:lnTo>
                    <a:pt x="850" y="57"/>
                  </a:lnTo>
                  <a:close/>
                  <a:moveTo>
                    <a:pt x="916" y="14"/>
                  </a:moveTo>
                  <a:lnTo>
                    <a:pt x="907" y="14"/>
                  </a:lnTo>
                  <a:lnTo>
                    <a:pt x="907" y="34"/>
                  </a:lnTo>
                  <a:lnTo>
                    <a:pt x="884" y="34"/>
                  </a:lnTo>
                  <a:lnTo>
                    <a:pt x="884" y="14"/>
                  </a:lnTo>
                  <a:lnTo>
                    <a:pt x="875" y="14"/>
                  </a:lnTo>
                  <a:lnTo>
                    <a:pt x="875" y="63"/>
                  </a:lnTo>
                  <a:lnTo>
                    <a:pt x="884" y="63"/>
                  </a:lnTo>
                  <a:lnTo>
                    <a:pt x="884" y="42"/>
                  </a:lnTo>
                  <a:lnTo>
                    <a:pt x="907" y="42"/>
                  </a:lnTo>
                  <a:lnTo>
                    <a:pt x="907" y="63"/>
                  </a:lnTo>
                  <a:lnTo>
                    <a:pt x="916" y="63"/>
                  </a:lnTo>
                  <a:lnTo>
                    <a:pt x="916" y="14"/>
                  </a:lnTo>
                  <a:close/>
                  <a:moveTo>
                    <a:pt x="993" y="23"/>
                  </a:moveTo>
                  <a:lnTo>
                    <a:pt x="991" y="21"/>
                  </a:lnTo>
                  <a:lnTo>
                    <a:pt x="983" y="15"/>
                  </a:lnTo>
                  <a:lnTo>
                    <a:pt x="983" y="28"/>
                  </a:lnTo>
                  <a:lnTo>
                    <a:pt x="983" y="49"/>
                  </a:lnTo>
                  <a:lnTo>
                    <a:pt x="976" y="56"/>
                  </a:lnTo>
                  <a:lnTo>
                    <a:pt x="958" y="56"/>
                  </a:lnTo>
                  <a:lnTo>
                    <a:pt x="951" y="49"/>
                  </a:lnTo>
                  <a:lnTo>
                    <a:pt x="951" y="28"/>
                  </a:lnTo>
                  <a:lnTo>
                    <a:pt x="958" y="21"/>
                  </a:lnTo>
                  <a:lnTo>
                    <a:pt x="976" y="21"/>
                  </a:lnTo>
                  <a:lnTo>
                    <a:pt x="983" y="28"/>
                  </a:lnTo>
                  <a:lnTo>
                    <a:pt x="983" y="15"/>
                  </a:lnTo>
                  <a:lnTo>
                    <a:pt x="981" y="13"/>
                  </a:lnTo>
                  <a:lnTo>
                    <a:pt x="953" y="13"/>
                  </a:lnTo>
                  <a:lnTo>
                    <a:pt x="941" y="23"/>
                  </a:lnTo>
                  <a:lnTo>
                    <a:pt x="941" y="55"/>
                  </a:lnTo>
                  <a:lnTo>
                    <a:pt x="953" y="64"/>
                  </a:lnTo>
                  <a:lnTo>
                    <a:pt x="981" y="64"/>
                  </a:lnTo>
                  <a:lnTo>
                    <a:pt x="991" y="56"/>
                  </a:lnTo>
                  <a:lnTo>
                    <a:pt x="993" y="55"/>
                  </a:lnTo>
                  <a:lnTo>
                    <a:pt x="993" y="23"/>
                  </a:lnTo>
                  <a:close/>
                  <a:moveTo>
                    <a:pt x="1059" y="63"/>
                  </a:moveTo>
                  <a:lnTo>
                    <a:pt x="1055" y="52"/>
                  </a:lnTo>
                  <a:lnTo>
                    <a:pt x="1052" y="44"/>
                  </a:lnTo>
                  <a:lnTo>
                    <a:pt x="1044" y="25"/>
                  </a:lnTo>
                  <a:lnTo>
                    <a:pt x="1042" y="21"/>
                  </a:lnTo>
                  <a:lnTo>
                    <a:pt x="1042" y="44"/>
                  </a:lnTo>
                  <a:lnTo>
                    <a:pt x="1028" y="44"/>
                  </a:lnTo>
                  <a:lnTo>
                    <a:pt x="1035" y="25"/>
                  </a:lnTo>
                  <a:lnTo>
                    <a:pt x="1042" y="44"/>
                  </a:lnTo>
                  <a:lnTo>
                    <a:pt x="1042" y="21"/>
                  </a:lnTo>
                  <a:lnTo>
                    <a:pt x="1040" y="14"/>
                  </a:lnTo>
                  <a:lnTo>
                    <a:pt x="1031" y="14"/>
                  </a:lnTo>
                  <a:lnTo>
                    <a:pt x="1011" y="63"/>
                  </a:lnTo>
                  <a:lnTo>
                    <a:pt x="1021" y="63"/>
                  </a:lnTo>
                  <a:lnTo>
                    <a:pt x="1025" y="52"/>
                  </a:lnTo>
                  <a:lnTo>
                    <a:pt x="1045" y="52"/>
                  </a:lnTo>
                  <a:lnTo>
                    <a:pt x="1049" y="63"/>
                  </a:lnTo>
                  <a:lnTo>
                    <a:pt x="1059" y="63"/>
                  </a:lnTo>
                  <a:close/>
                  <a:moveTo>
                    <a:pt x="1121" y="57"/>
                  </a:moveTo>
                  <a:lnTo>
                    <a:pt x="1118" y="50"/>
                  </a:lnTo>
                  <a:lnTo>
                    <a:pt x="1115" y="53"/>
                  </a:lnTo>
                  <a:lnTo>
                    <a:pt x="1110" y="56"/>
                  </a:lnTo>
                  <a:lnTo>
                    <a:pt x="1094" y="56"/>
                  </a:lnTo>
                  <a:lnTo>
                    <a:pt x="1087" y="49"/>
                  </a:lnTo>
                  <a:lnTo>
                    <a:pt x="1087" y="27"/>
                  </a:lnTo>
                  <a:lnTo>
                    <a:pt x="1095" y="21"/>
                  </a:lnTo>
                  <a:lnTo>
                    <a:pt x="1110" y="21"/>
                  </a:lnTo>
                  <a:lnTo>
                    <a:pt x="1116" y="25"/>
                  </a:lnTo>
                  <a:lnTo>
                    <a:pt x="1117" y="27"/>
                  </a:lnTo>
                  <a:lnTo>
                    <a:pt x="1120" y="19"/>
                  </a:lnTo>
                  <a:lnTo>
                    <a:pt x="1118" y="17"/>
                  </a:lnTo>
                  <a:lnTo>
                    <a:pt x="1113" y="13"/>
                  </a:lnTo>
                  <a:lnTo>
                    <a:pt x="1089" y="13"/>
                  </a:lnTo>
                  <a:lnTo>
                    <a:pt x="1078" y="23"/>
                  </a:lnTo>
                  <a:lnTo>
                    <a:pt x="1078" y="54"/>
                  </a:lnTo>
                  <a:lnTo>
                    <a:pt x="1089" y="64"/>
                  </a:lnTo>
                  <a:lnTo>
                    <a:pt x="1103" y="64"/>
                  </a:lnTo>
                  <a:lnTo>
                    <a:pt x="1113" y="64"/>
                  </a:lnTo>
                  <a:lnTo>
                    <a:pt x="1118" y="60"/>
                  </a:lnTo>
                  <a:lnTo>
                    <a:pt x="1121" y="57"/>
                  </a:lnTo>
                  <a:close/>
                  <a:moveTo>
                    <a:pt x="1175" y="0"/>
                  </a:moveTo>
                  <a:lnTo>
                    <a:pt x="1167" y="0"/>
                  </a:lnTo>
                  <a:lnTo>
                    <a:pt x="1161" y="11"/>
                  </a:lnTo>
                  <a:lnTo>
                    <a:pt x="1167" y="11"/>
                  </a:lnTo>
                  <a:lnTo>
                    <a:pt x="1175" y="0"/>
                  </a:lnTo>
                  <a:close/>
                  <a:moveTo>
                    <a:pt x="1188" y="63"/>
                  </a:moveTo>
                  <a:lnTo>
                    <a:pt x="1184" y="52"/>
                  </a:lnTo>
                  <a:lnTo>
                    <a:pt x="1181" y="44"/>
                  </a:lnTo>
                  <a:lnTo>
                    <a:pt x="1173" y="25"/>
                  </a:lnTo>
                  <a:lnTo>
                    <a:pt x="1171" y="21"/>
                  </a:lnTo>
                  <a:lnTo>
                    <a:pt x="1171" y="44"/>
                  </a:lnTo>
                  <a:lnTo>
                    <a:pt x="1157" y="44"/>
                  </a:lnTo>
                  <a:lnTo>
                    <a:pt x="1164" y="25"/>
                  </a:lnTo>
                  <a:lnTo>
                    <a:pt x="1171" y="44"/>
                  </a:lnTo>
                  <a:lnTo>
                    <a:pt x="1171" y="21"/>
                  </a:lnTo>
                  <a:lnTo>
                    <a:pt x="1169" y="14"/>
                  </a:lnTo>
                  <a:lnTo>
                    <a:pt x="1160" y="14"/>
                  </a:lnTo>
                  <a:lnTo>
                    <a:pt x="1140" y="63"/>
                  </a:lnTo>
                  <a:lnTo>
                    <a:pt x="1150" y="63"/>
                  </a:lnTo>
                  <a:lnTo>
                    <a:pt x="1154" y="52"/>
                  </a:lnTo>
                  <a:lnTo>
                    <a:pt x="1174" y="52"/>
                  </a:lnTo>
                  <a:lnTo>
                    <a:pt x="1178" y="63"/>
                  </a:lnTo>
                  <a:lnTo>
                    <a:pt x="1188" y="63"/>
                  </a:lnTo>
                  <a:close/>
                  <a:moveTo>
                    <a:pt x="1254" y="14"/>
                  </a:moveTo>
                  <a:lnTo>
                    <a:pt x="1245" y="14"/>
                  </a:lnTo>
                  <a:lnTo>
                    <a:pt x="1245" y="50"/>
                  </a:lnTo>
                  <a:lnTo>
                    <a:pt x="1229" y="27"/>
                  </a:lnTo>
                  <a:lnTo>
                    <a:pt x="1221" y="14"/>
                  </a:lnTo>
                  <a:lnTo>
                    <a:pt x="1211" y="14"/>
                  </a:lnTo>
                  <a:lnTo>
                    <a:pt x="1211" y="63"/>
                  </a:lnTo>
                  <a:lnTo>
                    <a:pt x="1220" y="63"/>
                  </a:lnTo>
                  <a:lnTo>
                    <a:pt x="1220" y="27"/>
                  </a:lnTo>
                  <a:lnTo>
                    <a:pt x="1245" y="63"/>
                  </a:lnTo>
                  <a:lnTo>
                    <a:pt x="1254" y="63"/>
                  </a:lnTo>
                  <a:lnTo>
                    <a:pt x="1254" y="50"/>
                  </a:lnTo>
                  <a:lnTo>
                    <a:pt x="1254" y="14"/>
                  </a:lnTo>
                  <a:close/>
                </a:path>
              </a:pathLst>
            </a:custGeom>
            <a:solidFill>
              <a:srgbClr val="79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MX" dirty="0"/>
            </a:p>
          </p:txBody>
        </p:sp>
      </p:grpSp>
      <p:pic>
        <p:nvPicPr>
          <p:cNvPr id="3076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2" y="619692"/>
            <a:ext cx="10271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4"/>
          <p:cNvSpPr>
            <a:spLocks/>
          </p:cNvSpPr>
          <p:nvPr/>
        </p:nvSpPr>
        <p:spPr bwMode="auto">
          <a:xfrm>
            <a:off x="2048022" y="1005028"/>
            <a:ext cx="1095375" cy="45085"/>
          </a:xfrm>
          <a:custGeom>
            <a:avLst/>
            <a:gdLst>
              <a:gd name="T0" fmla="+- 0 7248 7248"/>
              <a:gd name="T1" fmla="*/ T0 w 1055"/>
              <a:gd name="T2" fmla="+- 0 3963 3962"/>
              <a:gd name="T3" fmla="*/ 3963 h 60"/>
              <a:gd name="T4" fmla="+- 0 7286 7248"/>
              <a:gd name="T5" fmla="*/ T4 w 1055"/>
              <a:gd name="T6" fmla="+- 0 4009 3962"/>
              <a:gd name="T7" fmla="*/ 4009 h 60"/>
              <a:gd name="T8" fmla="+- 0 7349 7248"/>
              <a:gd name="T9" fmla="*/ T8 w 1055"/>
              <a:gd name="T10" fmla="+- 0 3996 3962"/>
              <a:gd name="T11" fmla="*/ 3996 h 60"/>
              <a:gd name="T12" fmla="+- 0 7342 7248"/>
              <a:gd name="T13" fmla="*/ T12 w 1055"/>
              <a:gd name="T14" fmla="+- 0 3970 3962"/>
              <a:gd name="T15" fmla="*/ 3970 h 60"/>
              <a:gd name="T16" fmla="+- 0 7310 7248"/>
              <a:gd name="T17" fmla="*/ T16 w 1055"/>
              <a:gd name="T18" fmla="+- 0 4001 3962"/>
              <a:gd name="T19" fmla="*/ 4001 h 60"/>
              <a:gd name="T20" fmla="+- 0 7421 7248"/>
              <a:gd name="T21" fmla="*/ T20 w 1055"/>
              <a:gd name="T22" fmla="+- 0 3963 3962"/>
              <a:gd name="T23" fmla="*/ 3963 h 60"/>
              <a:gd name="T24" fmla="+- 0 7381 7248"/>
              <a:gd name="T25" fmla="*/ T24 w 1055"/>
              <a:gd name="T26" fmla="+- 0 4009 3962"/>
              <a:gd name="T27" fmla="*/ 4009 h 60"/>
              <a:gd name="T28" fmla="+- 0 7421 7248"/>
              <a:gd name="T29" fmla="*/ T28 w 1055"/>
              <a:gd name="T30" fmla="+- 0 3963 3962"/>
              <a:gd name="T31" fmla="*/ 3963 h 60"/>
              <a:gd name="T32" fmla="+- 0 7456 7248"/>
              <a:gd name="T33" fmla="*/ T32 w 1055"/>
              <a:gd name="T34" fmla="+- 0 3981 3962"/>
              <a:gd name="T35" fmla="*/ 3981 h 60"/>
              <a:gd name="T36" fmla="+- 0 7476 7248"/>
              <a:gd name="T37" fmla="*/ T36 w 1055"/>
              <a:gd name="T38" fmla="+- 0 4009 3962"/>
              <a:gd name="T39" fmla="*/ 4009 h 60"/>
              <a:gd name="T40" fmla="+- 0 7507 7248"/>
              <a:gd name="T41" fmla="*/ T40 w 1055"/>
              <a:gd name="T42" fmla="+- 0 3971 3962"/>
              <a:gd name="T43" fmla="*/ 3971 h 60"/>
              <a:gd name="T44" fmla="+- 0 7526 7248"/>
              <a:gd name="T45" fmla="*/ T44 w 1055"/>
              <a:gd name="T46" fmla="+- 0 3965 3962"/>
              <a:gd name="T47" fmla="*/ 3965 h 60"/>
              <a:gd name="T48" fmla="+- 0 7518 7248"/>
              <a:gd name="T49" fmla="*/ T48 w 1055"/>
              <a:gd name="T50" fmla="+- 0 3991 3962"/>
              <a:gd name="T51" fmla="*/ 3991 h 60"/>
              <a:gd name="T52" fmla="+- 0 7501 7248"/>
              <a:gd name="T53" fmla="*/ T52 w 1055"/>
              <a:gd name="T54" fmla="+- 0 3996 3962"/>
              <a:gd name="T55" fmla="*/ 3996 h 60"/>
              <a:gd name="T56" fmla="+- 0 7529 7248"/>
              <a:gd name="T57" fmla="*/ T56 w 1055"/>
              <a:gd name="T58" fmla="+- 0 3995 3962"/>
              <a:gd name="T59" fmla="*/ 3995 h 60"/>
              <a:gd name="T60" fmla="+- 0 7560 7248"/>
              <a:gd name="T61" fmla="*/ T60 w 1055"/>
              <a:gd name="T62" fmla="+- 0 4009 3962"/>
              <a:gd name="T63" fmla="*/ 4009 h 60"/>
              <a:gd name="T64" fmla="+- 0 7603 7248"/>
              <a:gd name="T65" fmla="*/ T64 w 1055"/>
              <a:gd name="T66" fmla="+- 0 3963 3962"/>
              <a:gd name="T67" fmla="*/ 3963 h 60"/>
              <a:gd name="T68" fmla="+- 0 7671 7248"/>
              <a:gd name="T69" fmla="*/ T68 w 1055"/>
              <a:gd name="T70" fmla="+- 0 3970 3962"/>
              <a:gd name="T71" fmla="*/ 3970 h 60"/>
              <a:gd name="T72" fmla="+- 0 7663 7248"/>
              <a:gd name="T73" fmla="*/ T72 w 1055"/>
              <a:gd name="T74" fmla="+- 0 3998 3962"/>
              <a:gd name="T75" fmla="*/ 3998 h 60"/>
              <a:gd name="T76" fmla="+- 0 7661 7248"/>
              <a:gd name="T77" fmla="*/ T76 w 1055"/>
              <a:gd name="T78" fmla="+- 0 3972 3962"/>
              <a:gd name="T79" fmla="*/ 3972 h 60"/>
              <a:gd name="T80" fmla="+- 0 7660 7248"/>
              <a:gd name="T81" fmla="*/ T80 w 1055"/>
              <a:gd name="T82" fmla="+- 0 3963 3962"/>
              <a:gd name="T83" fmla="*/ 3963 h 60"/>
              <a:gd name="T84" fmla="+- 0 7673 7248"/>
              <a:gd name="T85" fmla="*/ T84 w 1055"/>
              <a:gd name="T86" fmla="+- 0 4000 3962"/>
              <a:gd name="T87" fmla="*/ 4000 h 60"/>
              <a:gd name="T88" fmla="+- 0 7724 7248"/>
              <a:gd name="T89" fmla="*/ T88 w 1055"/>
              <a:gd name="T90" fmla="+- 0 3973 3962"/>
              <a:gd name="T91" fmla="*/ 3973 h 60"/>
              <a:gd name="T92" fmla="+- 0 7723 7248"/>
              <a:gd name="T93" fmla="*/ T92 w 1055"/>
              <a:gd name="T94" fmla="+- 0 3969 3962"/>
              <a:gd name="T95" fmla="*/ 3969 h 60"/>
              <a:gd name="T96" fmla="+- 0 7725 7248"/>
              <a:gd name="T97" fmla="*/ T96 w 1055"/>
              <a:gd name="T98" fmla="+- 0 3998 3962"/>
              <a:gd name="T99" fmla="*/ 3998 h 60"/>
              <a:gd name="T100" fmla="+- 0 7792 7248"/>
              <a:gd name="T101" fmla="*/ T100 w 1055"/>
              <a:gd name="T102" fmla="+- 0 3969 3962"/>
              <a:gd name="T103" fmla="*/ 3969 h 60"/>
              <a:gd name="T104" fmla="+- 0 7780 7248"/>
              <a:gd name="T105" fmla="*/ T104 w 1055"/>
              <a:gd name="T106" fmla="+- 0 4001 3962"/>
              <a:gd name="T107" fmla="*/ 4001 h 60"/>
              <a:gd name="T108" fmla="+- 0 7788 7248"/>
              <a:gd name="T109" fmla="*/ T108 w 1055"/>
              <a:gd name="T110" fmla="+- 0 3976 3962"/>
              <a:gd name="T111" fmla="*/ 3976 h 60"/>
              <a:gd name="T112" fmla="+- 0 7760 7248"/>
              <a:gd name="T113" fmla="*/ T112 w 1055"/>
              <a:gd name="T114" fmla="+- 0 4009 3962"/>
              <a:gd name="T115" fmla="*/ 4009 h 60"/>
              <a:gd name="T116" fmla="+- 0 7799 7248"/>
              <a:gd name="T117" fmla="*/ T116 w 1055"/>
              <a:gd name="T118" fmla="+- 0 3977 3962"/>
              <a:gd name="T119" fmla="*/ 3977 h 60"/>
              <a:gd name="T120" fmla="+- 0 7863 7248"/>
              <a:gd name="T121" fmla="*/ T120 w 1055"/>
              <a:gd name="T122" fmla="+- 0 3990 3962"/>
              <a:gd name="T123" fmla="*/ 3990 h 60"/>
              <a:gd name="T124" fmla="+- 0 7934 7248"/>
              <a:gd name="T125" fmla="*/ T124 w 1055"/>
              <a:gd name="T126" fmla="+- 0 3963 3962"/>
              <a:gd name="T127" fmla="*/ 3963 h 60"/>
              <a:gd name="T128" fmla="+- 0 7968 7248"/>
              <a:gd name="T129" fmla="*/ T128 w 1055"/>
              <a:gd name="T130" fmla="+- 0 3970 3962"/>
              <a:gd name="T131" fmla="*/ 3970 h 60"/>
              <a:gd name="T132" fmla="+- 0 8021 7248"/>
              <a:gd name="T133" fmla="*/ T132 w 1055"/>
              <a:gd name="T134" fmla="+- 0 3984 3962"/>
              <a:gd name="T135" fmla="*/ 3984 h 60"/>
              <a:gd name="T136" fmla="+- 0 8012 7248"/>
              <a:gd name="T137" fmla="*/ T136 w 1055"/>
              <a:gd name="T138" fmla="+- 0 3964 3962"/>
              <a:gd name="T139" fmla="*/ 3964 h 60"/>
              <a:gd name="T140" fmla="+- 0 7998 7248"/>
              <a:gd name="T141" fmla="*/ T140 w 1055"/>
              <a:gd name="T142" fmla="+- 0 3983 3962"/>
              <a:gd name="T143" fmla="*/ 3983 h 60"/>
              <a:gd name="T144" fmla="+- 0 8012 7248"/>
              <a:gd name="T145" fmla="*/ T144 w 1055"/>
              <a:gd name="T146" fmla="+- 0 3974 3962"/>
              <a:gd name="T147" fmla="*/ 3974 h 60"/>
              <a:gd name="T148" fmla="+- 0 7998 7248"/>
              <a:gd name="T149" fmla="*/ T148 w 1055"/>
              <a:gd name="T150" fmla="+- 0 3990 3962"/>
              <a:gd name="T151" fmla="*/ 3990 h 60"/>
              <a:gd name="T152" fmla="+- 0 8077 7248"/>
              <a:gd name="T153" fmla="*/ T152 w 1055"/>
              <a:gd name="T154" fmla="+- 0 3991 3962"/>
              <a:gd name="T155" fmla="*/ 3991 h 60"/>
              <a:gd name="T156" fmla="+- 0 8068 7248"/>
              <a:gd name="T157" fmla="*/ T156 w 1055"/>
              <a:gd name="T158" fmla="+- 0 3991 3962"/>
              <a:gd name="T159" fmla="*/ 3991 h 60"/>
              <a:gd name="T160" fmla="+- 0 8052 7248"/>
              <a:gd name="T161" fmla="*/ T160 w 1055"/>
              <a:gd name="T162" fmla="+- 0 3998 3962"/>
              <a:gd name="T163" fmla="*/ 3998 h 60"/>
              <a:gd name="T164" fmla="+- 0 8134 7248"/>
              <a:gd name="T165" fmla="*/ T164 w 1055"/>
              <a:gd name="T166" fmla="+- 0 3986 3962"/>
              <a:gd name="T167" fmla="*/ 3986 h 60"/>
              <a:gd name="T168" fmla="+- 0 8123 7248"/>
              <a:gd name="T169" fmla="*/ T168 w 1055"/>
              <a:gd name="T170" fmla="+- 0 4002 3962"/>
              <a:gd name="T171" fmla="*/ 4002 h 60"/>
              <a:gd name="T172" fmla="+- 0 8128 7248"/>
              <a:gd name="T173" fmla="*/ T172 w 1055"/>
              <a:gd name="T174" fmla="+- 0 3991 3962"/>
              <a:gd name="T175" fmla="*/ 3991 h 60"/>
              <a:gd name="T176" fmla="+- 0 8133 7248"/>
              <a:gd name="T177" fmla="*/ T176 w 1055"/>
              <a:gd name="T178" fmla="+- 0 3982 3962"/>
              <a:gd name="T179" fmla="*/ 3982 h 60"/>
              <a:gd name="T180" fmla="+- 0 8127 7248"/>
              <a:gd name="T181" fmla="*/ T180 w 1055"/>
              <a:gd name="T182" fmla="+- 0 3972 3962"/>
              <a:gd name="T183" fmla="*/ 3972 h 60"/>
              <a:gd name="T184" fmla="+- 0 8114 7248"/>
              <a:gd name="T185" fmla="*/ T184 w 1055"/>
              <a:gd name="T186" fmla="+- 0 3970 3962"/>
              <a:gd name="T187" fmla="*/ 3970 h 60"/>
              <a:gd name="T188" fmla="+- 0 8105 7248"/>
              <a:gd name="T189" fmla="*/ T188 w 1055"/>
              <a:gd name="T190" fmla="+- 0 3963 3962"/>
              <a:gd name="T191" fmla="*/ 3963 h 60"/>
              <a:gd name="T192" fmla="+- 0 8138 7248"/>
              <a:gd name="T193" fmla="*/ T192 w 1055"/>
              <a:gd name="T194" fmla="+- 0 4001 3962"/>
              <a:gd name="T195" fmla="*/ 4001 h 60"/>
              <a:gd name="T196" fmla="+- 0 8185 7248"/>
              <a:gd name="T197" fmla="*/ T196 w 1055"/>
              <a:gd name="T198" fmla="+- 0 3969 3962"/>
              <a:gd name="T199" fmla="*/ 3969 h 60"/>
              <a:gd name="T200" fmla="+- 0 8183 7248"/>
              <a:gd name="T201" fmla="*/ T200 w 1055"/>
              <a:gd name="T202" fmla="+- 0 3963 3962"/>
              <a:gd name="T203" fmla="*/ 3963 h 60"/>
              <a:gd name="T204" fmla="+- 0 8192 7248"/>
              <a:gd name="T205" fmla="*/ T204 w 1055"/>
              <a:gd name="T206" fmla="+- 0 4009 3962"/>
              <a:gd name="T207" fmla="*/ 4009 h 60"/>
              <a:gd name="T208" fmla="+- 0 8219 7248"/>
              <a:gd name="T209" fmla="*/ T208 w 1055"/>
              <a:gd name="T210" fmla="+- 0 4015 3962"/>
              <a:gd name="T211" fmla="*/ 4015 h 60"/>
              <a:gd name="T212" fmla="+- 0 8218 7248"/>
              <a:gd name="T213" fmla="*/ T212 w 1055"/>
              <a:gd name="T214" fmla="+- 0 4022 3962"/>
              <a:gd name="T215" fmla="*/ 4022 h 60"/>
              <a:gd name="T216" fmla="+- 0 8303 7248"/>
              <a:gd name="T217" fmla="*/ T216 w 1055"/>
              <a:gd name="T218" fmla="+- 0 3971 3962"/>
              <a:gd name="T219" fmla="*/ 3971 h 60"/>
              <a:gd name="T220" fmla="+- 0 8270 7248"/>
              <a:gd name="T221" fmla="*/ T220 w 1055"/>
              <a:gd name="T222" fmla="+- 0 4002 3962"/>
              <a:gd name="T223" fmla="*/ 4002 h 60"/>
              <a:gd name="T224" fmla="+- 0 8294 7248"/>
              <a:gd name="T225" fmla="*/ T224 w 1055"/>
              <a:gd name="T226" fmla="+- 0 3964 3962"/>
              <a:gd name="T227" fmla="*/ 3964 h 60"/>
              <a:gd name="T228" fmla="+- 0 8292 7248"/>
              <a:gd name="T229" fmla="*/ T228 w 1055"/>
              <a:gd name="T230" fmla="+- 0 4009 3962"/>
              <a:gd name="T231" fmla="*/ 4009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055" h="60">
                <a:moveTo>
                  <a:pt x="38" y="1"/>
                </a:moveTo>
                <a:lnTo>
                  <a:pt x="30" y="1"/>
                </a:lnTo>
                <a:lnTo>
                  <a:pt x="30" y="19"/>
                </a:lnTo>
                <a:lnTo>
                  <a:pt x="8" y="19"/>
                </a:lnTo>
                <a:lnTo>
                  <a:pt x="8" y="1"/>
                </a:lnTo>
                <a:lnTo>
                  <a:pt x="0" y="1"/>
                </a:lnTo>
                <a:lnTo>
                  <a:pt x="0" y="47"/>
                </a:lnTo>
                <a:lnTo>
                  <a:pt x="8" y="47"/>
                </a:lnTo>
                <a:lnTo>
                  <a:pt x="8" y="26"/>
                </a:lnTo>
                <a:lnTo>
                  <a:pt x="30" y="26"/>
                </a:lnTo>
                <a:lnTo>
                  <a:pt x="30" y="47"/>
                </a:lnTo>
                <a:lnTo>
                  <a:pt x="38" y="47"/>
                </a:lnTo>
                <a:lnTo>
                  <a:pt x="38" y="1"/>
                </a:lnTo>
                <a:close/>
                <a:moveTo>
                  <a:pt x="110" y="9"/>
                </a:moveTo>
                <a:lnTo>
                  <a:pt x="108" y="8"/>
                </a:lnTo>
                <a:lnTo>
                  <a:pt x="101" y="2"/>
                </a:lnTo>
                <a:lnTo>
                  <a:pt x="101" y="14"/>
                </a:lnTo>
                <a:lnTo>
                  <a:pt x="101" y="34"/>
                </a:lnTo>
                <a:lnTo>
                  <a:pt x="94" y="40"/>
                </a:lnTo>
                <a:lnTo>
                  <a:pt x="77" y="40"/>
                </a:lnTo>
                <a:lnTo>
                  <a:pt x="71" y="34"/>
                </a:lnTo>
                <a:lnTo>
                  <a:pt x="71" y="14"/>
                </a:lnTo>
                <a:lnTo>
                  <a:pt x="77" y="8"/>
                </a:lnTo>
                <a:lnTo>
                  <a:pt x="94" y="8"/>
                </a:lnTo>
                <a:lnTo>
                  <a:pt x="101" y="14"/>
                </a:lnTo>
                <a:lnTo>
                  <a:pt x="101" y="2"/>
                </a:lnTo>
                <a:lnTo>
                  <a:pt x="99" y="0"/>
                </a:lnTo>
                <a:lnTo>
                  <a:pt x="72" y="0"/>
                </a:lnTo>
                <a:lnTo>
                  <a:pt x="62" y="9"/>
                </a:lnTo>
                <a:lnTo>
                  <a:pt x="62" y="39"/>
                </a:lnTo>
                <a:lnTo>
                  <a:pt x="72" y="47"/>
                </a:lnTo>
                <a:lnTo>
                  <a:pt x="99" y="47"/>
                </a:lnTo>
                <a:lnTo>
                  <a:pt x="108" y="40"/>
                </a:lnTo>
                <a:lnTo>
                  <a:pt x="110" y="39"/>
                </a:lnTo>
                <a:lnTo>
                  <a:pt x="110" y="9"/>
                </a:lnTo>
                <a:close/>
                <a:moveTo>
                  <a:pt x="173" y="1"/>
                </a:moveTo>
                <a:lnTo>
                  <a:pt x="165" y="1"/>
                </a:lnTo>
                <a:lnTo>
                  <a:pt x="165" y="34"/>
                </a:lnTo>
                <a:lnTo>
                  <a:pt x="150" y="13"/>
                </a:lnTo>
                <a:lnTo>
                  <a:pt x="142" y="1"/>
                </a:lnTo>
                <a:lnTo>
                  <a:pt x="133" y="1"/>
                </a:lnTo>
                <a:lnTo>
                  <a:pt x="133" y="47"/>
                </a:lnTo>
                <a:lnTo>
                  <a:pt x="141" y="47"/>
                </a:lnTo>
                <a:lnTo>
                  <a:pt x="141" y="13"/>
                </a:lnTo>
                <a:lnTo>
                  <a:pt x="165" y="47"/>
                </a:lnTo>
                <a:lnTo>
                  <a:pt x="173" y="47"/>
                </a:lnTo>
                <a:lnTo>
                  <a:pt x="173" y="34"/>
                </a:lnTo>
                <a:lnTo>
                  <a:pt x="173" y="1"/>
                </a:lnTo>
                <a:close/>
                <a:moveTo>
                  <a:pt x="228" y="40"/>
                </a:moveTo>
                <a:lnTo>
                  <a:pt x="208" y="40"/>
                </a:lnTo>
                <a:lnTo>
                  <a:pt x="208" y="27"/>
                </a:lnTo>
                <a:lnTo>
                  <a:pt x="226" y="27"/>
                </a:lnTo>
                <a:lnTo>
                  <a:pt x="226" y="19"/>
                </a:lnTo>
                <a:lnTo>
                  <a:pt x="208" y="19"/>
                </a:lnTo>
                <a:lnTo>
                  <a:pt x="208" y="8"/>
                </a:lnTo>
                <a:lnTo>
                  <a:pt x="227" y="8"/>
                </a:lnTo>
                <a:lnTo>
                  <a:pt x="227" y="1"/>
                </a:lnTo>
                <a:lnTo>
                  <a:pt x="199" y="1"/>
                </a:lnTo>
                <a:lnTo>
                  <a:pt x="199" y="47"/>
                </a:lnTo>
                <a:lnTo>
                  <a:pt x="228" y="47"/>
                </a:lnTo>
                <a:lnTo>
                  <a:pt x="228" y="40"/>
                </a:lnTo>
                <a:close/>
                <a:moveTo>
                  <a:pt x="281" y="28"/>
                </a:moveTo>
                <a:lnTo>
                  <a:pt x="279" y="24"/>
                </a:lnTo>
                <a:lnTo>
                  <a:pt x="265" y="18"/>
                </a:lnTo>
                <a:lnTo>
                  <a:pt x="259" y="16"/>
                </a:lnTo>
                <a:lnTo>
                  <a:pt x="259" y="9"/>
                </a:lnTo>
                <a:lnTo>
                  <a:pt x="262" y="7"/>
                </a:lnTo>
                <a:lnTo>
                  <a:pt x="270" y="7"/>
                </a:lnTo>
                <a:lnTo>
                  <a:pt x="274" y="9"/>
                </a:lnTo>
                <a:lnTo>
                  <a:pt x="277" y="12"/>
                </a:lnTo>
                <a:lnTo>
                  <a:pt x="281" y="6"/>
                </a:lnTo>
                <a:lnTo>
                  <a:pt x="278" y="3"/>
                </a:lnTo>
                <a:lnTo>
                  <a:pt x="273" y="0"/>
                </a:lnTo>
                <a:lnTo>
                  <a:pt x="257" y="0"/>
                </a:lnTo>
                <a:lnTo>
                  <a:pt x="251" y="6"/>
                </a:lnTo>
                <a:lnTo>
                  <a:pt x="251" y="19"/>
                </a:lnTo>
                <a:lnTo>
                  <a:pt x="254" y="23"/>
                </a:lnTo>
                <a:lnTo>
                  <a:pt x="270" y="29"/>
                </a:lnTo>
                <a:lnTo>
                  <a:pt x="273" y="31"/>
                </a:lnTo>
                <a:lnTo>
                  <a:pt x="273" y="38"/>
                </a:lnTo>
                <a:lnTo>
                  <a:pt x="270" y="40"/>
                </a:lnTo>
                <a:lnTo>
                  <a:pt x="261" y="40"/>
                </a:lnTo>
                <a:lnTo>
                  <a:pt x="257" y="38"/>
                </a:lnTo>
                <a:lnTo>
                  <a:pt x="253" y="34"/>
                </a:lnTo>
                <a:lnTo>
                  <a:pt x="249" y="40"/>
                </a:lnTo>
                <a:lnTo>
                  <a:pt x="252" y="44"/>
                </a:lnTo>
                <a:lnTo>
                  <a:pt x="258" y="47"/>
                </a:lnTo>
                <a:lnTo>
                  <a:pt x="275" y="47"/>
                </a:lnTo>
                <a:lnTo>
                  <a:pt x="281" y="42"/>
                </a:lnTo>
                <a:lnTo>
                  <a:pt x="281" y="33"/>
                </a:lnTo>
                <a:lnTo>
                  <a:pt x="281" y="28"/>
                </a:lnTo>
                <a:close/>
                <a:moveTo>
                  <a:pt x="333" y="1"/>
                </a:moveTo>
                <a:lnTo>
                  <a:pt x="300" y="1"/>
                </a:lnTo>
                <a:lnTo>
                  <a:pt x="300" y="8"/>
                </a:lnTo>
                <a:lnTo>
                  <a:pt x="312" y="8"/>
                </a:lnTo>
                <a:lnTo>
                  <a:pt x="312" y="47"/>
                </a:lnTo>
                <a:lnTo>
                  <a:pt x="321" y="47"/>
                </a:lnTo>
                <a:lnTo>
                  <a:pt x="321" y="8"/>
                </a:lnTo>
                <a:lnTo>
                  <a:pt x="333" y="8"/>
                </a:lnTo>
                <a:lnTo>
                  <a:pt x="333" y="1"/>
                </a:lnTo>
                <a:close/>
                <a:moveTo>
                  <a:pt x="364" y="1"/>
                </a:moveTo>
                <a:lnTo>
                  <a:pt x="355" y="1"/>
                </a:lnTo>
                <a:lnTo>
                  <a:pt x="355" y="47"/>
                </a:lnTo>
                <a:lnTo>
                  <a:pt x="364" y="47"/>
                </a:lnTo>
                <a:lnTo>
                  <a:pt x="364" y="1"/>
                </a:lnTo>
                <a:close/>
                <a:moveTo>
                  <a:pt x="429" y="15"/>
                </a:moveTo>
                <a:lnTo>
                  <a:pt x="425" y="10"/>
                </a:lnTo>
                <a:lnTo>
                  <a:pt x="423" y="8"/>
                </a:lnTo>
                <a:lnTo>
                  <a:pt x="422" y="7"/>
                </a:lnTo>
                <a:lnTo>
                  <a:pt x="420" y="5"/>
                </a:lnTo>
                <a:lnTo>
                  <a:pt x="420" y="18"/>
                </a:lnTo>
                <a:lnTo>
                  <a:pt x="420" y="30"/>
                </a:lnTo>
                <a:lnTo>
                  <a:pt x="418" y="33"/>
                </a:lnTo>
                <a:lnTo>
                  <a:pt x="415" y="36"/>
                </a:lnTo>
                <a:lnTo>
                  <a:pt x="413" y="38"/>
                </a:lnTo>
                <a:lnTo>
                  <a:pt x="409" y="39"/>
                </a:lnTo>
                <a:lnTo>
                  <a:pt x="398" y="39"/>
                </a:lnTo>
                <a:lnTo>
                  <a:pt x="398" y="8"/>
                </a:lnTo>
                <a:lnTo>
                  <a:pt x="409" y="8"/>
                </a:lnTo>
                <a:lnTo>
                  <a:pt x="413" y="10"/>
                </a:lnTo>
                <a:lnTo>
                  <a:pt x="415" y="12"/>
                </a:lnTo>
                <a:lnTo>
                  <a:pt x="418" y="14"/>
                </a:lnTo>
                <a:lnTo>
                  <a:pt x="420" y="18"/>
                </a:lnTo>
                <a:lnTo>
                  <a:pt x="420" y="5"/>
                </a:lnTo>
                <a:lnTo>
                  <a:pt x="418" y="3"/>
                </a:lnTo>
                <a:lnTo>
                  <a:pt x="412" y="1"/>
                </a:lnTo>
                <a:lnTo>
                  <a:pt x="389" y="1"/>
                </a:lnTo>
                <a:lnTo>
                  <a:pt x="389" y="47"/>
                </a:lnTo>
                <a:lnTo>
                  <a:pt x="412" y="47"/>
                </a:lnTo>
                <a:lnTo>
                  <a:pt x="418" y="44"/>
                </a:lnTo>
                <a:lnTo>
                  <a:pt x="423" y="39"/>
                </a:lnTo>
                <a:lnTo>
                  <a:pt x="425" y="38"/>
                </a:lnTo>
                <a:lnTo>
                  <a:pt x="429" y="32"/>
                </a:lnTo>
                <a:lnTo>
                  <a:pt x="429" y="15"/>
                </a:lnTo>
                <a:close/>
                <a:moveTo>
                  <a:pt x="490" y="47"/>
                </a:moveTo>
                <a:lnTo>
                  <a:pt x="486" y="36"/>
                </a:lnTo>
                <a:lnTo>
                  <a:pt x="484" y="29"/>
                </a:lnTo>
                <a:lnTo>
                  <a:pt x="476" y="11"/>
                </a:lnTo>
                <a:lnTo>
                  <a:pt x="475" y="7"/>
                </a:lnTo>
                <a:lnTo>
                  <a:pt x="475" y="29"/>
                </a:lnTo>
                <a:lnTo>
                  <a:pt x="461" y="29"/>
                </a:lnTo>
                <a:lnTo>
                  <a:pt x="468" y="11"/>
                </a:lnTo>
                <a:lnTo>
                  <a:pt x="475" y="29"/>
                </a:lnTo>
                <a:lnTo>
                  <a:pt x="475" y="7"/>
                </a:lnTo>
                <a:lnTo>
                  <a:pt x="472" y="1"/>
                </a:lnTo>
                <a:lnTo>
                  <a:pt x="464" y="1"/>
                </a:lnTo>
                <a:lnTo>
                  <a:pt x="446" y="47"/>
                </a:lnTo>
                <a:lnTo>
                  <a:pt x="455" y="47"/>
                </a:lnTo>
                <a:lnTo>
                  <a:pt x="459" y="36"/>
                </a:lnTo>
                <a:lnTo>
                  <a:pt x="477" y="36"/>
                </a:lnTo>
                <a:lnTo>
                  <a:pt x="481" y="47"/>
                </a:lnTo>
                <a:lnTo>
                  <a:pt x="490" y="47"/>
                </a:lnTo>
                <a:close/>
                <a:moveTo>
                  <a:pt x="551" y="15"/>
                </a:moveTo>
                <a:lnTo>
                  <a:pt x="547" y="10"/>
                </a:lnTo>
                <a:lnTo>
                  <a:pt x="545" y="8"/>
                </a:lnTo>
                <a:lnTo>
                  <a:pt x="544" y="7"/>
                </a:lnTo>
                <a:lnTo>
                  <a:pt x="542" y="5"/>
                </a:lnTo>
                <a:lnTo>
                  <a:pt x="542" y="18"/>
                </a:lnTo>
                <a:lnTo>
                  <a:pt x="542" y="30"/>
                </a:lnTo>
                <a:lnTo>
                  <a:pt x="540" y="33"/>
                </a:lnTo>
                <a:lnTo>
                  <a:pt x="535" y="38"/>
                </a:lnTo>
                <a:lnTo>
                  <a:pt x="532" y="39"/>
                </a:lnTo>
                <a:lnTo>
                  <a:pt x="520" y="39"/>
                </a:lnTo>
                <a:lnTo>
                  <a:pt x="520" y="8"/>
                </a:lnTo>
                <a:lnTo>
                  <a:pt x="532" y="8"/>
                </a:lnTo>
                <a:lnTo>
                  <a:pt x="535" y="10"/>
                </a:lnTo>
                <a:lnTo>
                  <a:pt x="538" y="12"/>
                </a:lnTo>
                <a:lnTo>
                  <a:pt x="540" y="14"/>
                </a:lnTo>
                <a:lnTo>
                  <a:pt x="542" y="18"/>
                </a:lnTo>
                <a:lnTo>
                  <a:pt x="542" y="5"/>
                </a:lnTo>
                <a:lnTo>
                  <a:pt x="540" y="3"/>
                </a:lnTo>
                <a:lnTo>
                  <a:pt x="534" y="1"/>
                </a:lnTo>
                <a:lnTo>
                  <a:pt x="512" y="1"/>
                </a:lnTo>
                <a:lnTo>
                  <a:pt x="512" y="47"/>
                </a:lnTo>
                <a:lnTo>
                  <a:pt x="534" y="47"/>
                </a:lnTo>
                <a:lnTo>
                  <a:pt x="540" y="44"/>
                </a:lnTo>
                <a:lnTo>
                  <a:pt x="546" y="39"/>
                </a:lnTo>
                <a:lnTo>
                  <a:pt x="547" y="38"/>
                </a:lnTo>
                <a:lnTo>
                  <a:pt x="551" y="32"/>
                </a:lnTo>
                <a:lnTo>
                  <a:pt x="551" y="15"/>
                </a:lnTo>
                <a:close/>
                <a:moveTo>
                  <a:pt x="640" y="1"/>
                </a:moveTo>
                <a:lnTo>
                  <a:pt x="630" y="1"/>
                </a:lnTo>
                <a:lnTo>
                  <a:pt x="619" y="21"/>
                </a:lnTo>
                <a:lnTo>
                  <a:pt x="609" y="1"/>
                </a:lnTo>
                <a:lnTo>
                  <a:pt x="599" y="1"/>
                </a:lnTo>
                <a:lnTo>
                  <a:pt x="615" y="28"/>
                </a:lnTo>
                <a:lnTo>
                  <a:pt x="615" y="47"/>
                </a:lnTo>
                <a:lnTo>
                  <a:pt x="624" y="47"/>
                </a:lnTo>
                <a:lnTo>
                  <a:pt x="624" y="28"/>
                </a:lnTo>
                <a:lnTo>
                  <a:pt x="640" y="1"/>
                </a:lnTo>
                <a:close/>
                <a:moveTo>
                  <a:pt x="720" y="1"/>
                </a:moveTo>
                <a:lnTo>
                  <a:pt x="686" y="1"/>
                </a:lnTo>
                <a:lnTo>
                  <a:pt x="686" y="8"/>
                </a:lnTo>
                <a:lnTo>
                  <a:pt x="699" y="8"/>
                </a:lnTo>
                <a:lnTo>
                  <a:pt x="699" y="47"/>
                </a:lnTo>
                <a:lnTo>
                  <a:pt x="707" y="47"/>
                </a:lnTo>
                <a:lnTo>
                  <a:pt x="707" y="8"/>
                </a:lnTo>
                <a:lnTo>
                  <a:pt x="720" y="8"/>
                </a:lnTo>
                <a:lnTo>
                  <a:pt x="720" y="1"/>
                </a:lnTo>
                <a:close/>
                <a:moveTo>
                  <a:pt x="775" y="47"/>
                </a:moveTo>
                <a:lnTo>
                  <a:pt x="763" y="28"/>
                </a:lnTo>
                <a:lnTo>
                  <a:pt x="763" y="27"/>
                </a:lnTo>
                <a:lnTo>
                  <a:pt x="768" y="25"/>
                </a:lnTo>
                <a:lnTo>
                  <a:pt x="773" y="22"/>
                </a:lnTo>
                <a:lnTo>
                  <a:pt x="773" y="21"/>
                </a:lnTo>
                <a:lnTo>
                  <a:pt x="773" y="10"/>
                </a:lnTo>
                <a:lnTo>
                  <a:pt x="771" y="8"/>
                </a:lnTo>
                <a:lnTo>
                  <a:pt x="770" y="6"/>
                </a:lnTo>
                <a:lnTo>
                  <a:pt x="765" y="2"/>
                </a:lnTo>
                <a:lnTo>
                  <a:pt x="764" y="2"/>
                </a:lnTo>
                <a:lnTo>
                  <a:pt x="764" y="12"/>
                </a:lnTo>
                <a:lnTo>
                  <a:pt x="764" y="17"/>
                </a:lnTo>
                <a:lnTo>
                  <a:pt x="763" y="19"/>
                </a:lnTo>
                <a:lnTo>
                  <a:pt x="759" y="21"/>
                </a:lnTo>
                <a:lnTo>
                  <a:pt x="757" y="21"/>
                </a:lnTo>
                <a:lnTo>
                  <a:pt x="750" y="21"/>
                </a:lnTo>
                <a:lnTo>
                  <a:pt x="750" y="8"/>
                </a:lnTo>
                <a:lnTo>
                  <a:pt x="757" y="8"/>
                </a:lnTo>
                <a:lnTo>
                  <a:pt x="759" y="8"/>
                </a:lnTo>
                <a:lnTo>
                  <a:pt x="761" y="9"/>
                </a:lnTo>
                <a:lnTo>
                  <a:pt x="763" y="10"/>
                </a:lnTo>
                <a:lnTo>
                  <a:pt x="764" y="12"/>
                </a:lnTo>
                <a:lnTo>
                  <a:pt x="764" y="2"/>
                </a:lnTo>
                <a:lnTo>
                  <a:pt x="761" y="1"/>
                </a:lnTo>
                <a:lnTo>
                  <a:pt x="741" y="1"/>
                </a:lnTo>
                <a:lnTo>
                  <a:pt x="741" y="47"/>
                </a:lnTo>
                <a:lnTo>
                  <a:pt x="750" y="47"/>
                </a:lnTo>
                <a:lnTo>
                  <a:pt x="750" y="28"/>
                </a:lnTo>
                <a:lnTo>
                  <a:pt x="754" y="28"/>
                </a:lnTo>
                <a:lnTo>
                  <a:pt x="765" y="47"/>
                </a:lnTo>
                <a:lnTo>
                  <a:pt x="775" y="47"/>
                </a:lnTo>
                <a:close/>
                <a:moveTo>
                  <a:pt x="836" y="47"/>
                </a:moveTo>
                <a:lnTo>
                  <a:pt x="832" y="36"/>
                </a:lnTo>
                <a:lnTo>
                  <a:pt x="829" y="29"/>
                </a:lnTo>
                <a:lnTo>
                  <a:pt x="822" y="11"/>
                </a:lnTo>
                <a:lnTo>
                  <a:pt x="820" y="7"/>
                </a:lnTo>
                <a:lnTo>
                  <a:pt x="820" y="29"/>
                </a:lnTo>
                <a:lnTo>
                  <a:pt x="806" y="29"/>
                </a:lnTo>
                <a:lnTo>
                  <a:pt x="813" y="11"/>
                </a:lnTo>
                <a:lnTo>
                  <a:pt x="820" y="29"/>
                </a:lnTo>
                <a:lnTo>
                  <a:pt x="820" y="7"/>
                </a:lnTo>
                <a:lnTo>
                  <a:pt x="818" y="1"/>
                </a:lnTo>
                <a:lnTo>
                  <a:pt x="809" y="1"/>
                </a:lnTo>
                <a:lnTo>
                  <a:pt x="791" y="47"/>
                </a:lnTo>
                <a:lnTo>
                  <a:pt x="800" y="47"/>
                </a:lnTo>
                <a:lnTo>
                  <a:pt x="804" y="36"/>
                </a:lnTo>
                <a:lnTo>
                  <a:pt x="822" y="36"/>
                </a:lnTo>
                <a:lnTo>
                  <a:pt x="826" y="47"/>
                </a:lnTo>
                <a:lnTo>
                  <a:pt x="836" y="47"/>
                </a:lnTo>
                <a:close/>
                <a:moveTo>
                  <a:pt x="890" y="28"/>
                </a:moveTo>
                <a:lnTo>
                  <a:pt x="889" y="26"/>
                </a:lnTo>
                <a:lnTo>
                  <a:pt x="886" y="24"/>
                </a:lnTo>
                <a:lnTo>
                  <a:pt x="882" y="23"/>
                </a:lnTo>
                <a:lnTo>
                  <a:pt x="882" y="31"/>
                </a:lnTo>
                <a:lnTo>
                  <a:pt x="882" y="36"/>
                </a:lnTo>
                <a:lnTo>
                  <a:pt x="881" y="38"/>
                </a:lnTo>
                <a:lnTo>
                  <a:pt x="877" y="40"/>
                </a:lnTo>
                <a:lnTo>
                  <a:pt x="875" y="40"/>
                </a:lnTo>
                <a:lnTo>
                  <a:pt x="866" y="40"/>
                </a:lnTo>
                <a:lnTo>
                  <a:pt x="866" y="26"/>
                </a:lnTo>
                <a:lnTo>
                  <a:pt x="875" y="26"/>
                </a:lnTo>
                <a:lnTo>
                  <a:pt x="877" y="27"/>
                </a:lnTo>
                <a:lnTo>
                  <a:pt x="879" y="28"/>
                </a:lnTo>
                <a:lnTo>
                  <a:pt x="880" y="29"/>
                </a:lnTo>
                <a:lnTo>
                  <a:pt x="882" y="31"/>
                </a:lnTo>
                <a:lnTo>
                  <a:pt x="882" y="23"/>
                </a:lnTo>
                <a:lnTo>
                  <a:pt x="881" y="23"/>
                </a:lnTo>
                <a:lnTo>
                  <a:pt x="881" y="22"/>
                </a:lnTo>
                <a:lnTo>
                  <a:pt x="884" y="21"/>
                </a:lnTo>
                <a:lnTo>
                  <a:pt x="885" y="20"/>
                </a:lnTo>
                <a:lnTo>
                  <a:pt x="888" y="18"/>
                </a:lnTo>
                <a:lnTo>
                  <a:pt x="888" y="8"/>
                </a:lnTo>
                <a:lnTo>
                  <a:pt x="888" y="7"/>
                </a:lnTo>
                <a:lnTo>
                  <a:pt x="885" y="4"/>
                </a:lnTo>
                <a:lnTo>
                  <a:pt x="879" y="1"/>
                </a:lnTo>
                <a:lnTo>
                  <a:pt x="879" y="10"/>
                </a:lnTo>
                <a:lnTo>
                  <a:pt x="879" y="16"/>
                </a:lnTo>
                <a:lnTo>
                  <a:pt x="878" y="18"/>
                </a:lnTo>
                <a:lnTo>
                  <a:pt x="875" y="20"/>
                </a:lnTo>
                <a:lnTo>
                  <a:pt x="873" y="20"/>
                </a:lnTo>
                <a:lnTo>
                  <a:pt x="866" y="20"/>
                </a:lnTo>
                <a:lnTo>
                  <a:pt x="866" y="8"/>
                </a:lnTo>
                <a:lnTo>
                  <a:pt x="876" y="8"/>
                </a:lnTo>
                <a:lnTo>
                  <a:pt x="879" y="10"/>
                </a:lnTo>
                <a:lnTo>
                  <a:pt x="879" y="1"/>
                </a:lnTo>
                <a:lnTo>
                  <a:pt x="875" y="1"/>
                </a:lnTo>
                <a:lnTo>
                  <a:pt x="857" y="1"/>
                </a:lnTo>
                <a:lnTo>
                  <a:pt x="857" y="47"/>
                </a:lnTo>
                <a:lnTo>
                  <a:pt x="878" y="47"/>
                </a:lnTo>
                <a:lnTo>
                  <a:pt x="882" y="46"/>
                </a:lnTo>
                <a:lnTo>
                  <a:pt x="888" y="42"/>
                </a:lnTo>
                <a:lnTo>
                  <a:pt x="889" y="40"/>
                </a:lnTo>
                <a:lnTo>
                  <a:pt x="890" y="39"/>
                </a:lnTo>
                <a:lnTo>
                  <a:pt x="890" y="28"/>
                </a:lnTo>
                <a:close/>
                <a:moveTo>
                  <a:pt x="953" y="47"/>
                </a:moveTo>
                <a:lnTo>
                  <a:pt x="949" y="36"/>
                </a:lnTo>
                <a:lnTo>
                  <a:pt x="946" y="29"/>
                </a:lnTo>
                <a:lnTo>
                  <a:pt x="939" y="11"/>
                </a:lnTo>
                <a:lnTo>
                  <a:pt x="937" y="7"/>
                </a:lnTo>
                <a:lnTo>
                  <a:pt x="937" y="29"/>
                </a:lnTo>
                <a:lnTo>
                  <a:pt x="924" y="29"/>
                </a:lnTo>
                <a:lnTo>
                  <a:pt x="931" y="11"/>
                </a:lnTo>
                <a:lnTo>
                  <a:pt x="937" y="29"/>
                </a:lnTo>
                <a:lnTo>
                  <a:pt x="937" y="7"/>
                </a:lnTo>
                <a:lnTo>
                  <a:pt x="935" y="1"/>
                </a:lnTo>
                <a:lnTo>
                  <a:pt x="927" y="1"/>
                </a:lnTo>
                <a:lnTo>
                  <a:pt x="909" y="47"/>
                </a:lnTo>
                <a:lnTo>
                  <a:pt x="918" y="47"/>
                </a:lnTo>
                <a:lnTo>
                  <a:pt x="922" y="36"/>
                </a:lnTo>
                <a:lnTo>
                  <a:pt x="940" y="36"/>
                </a:lnTo>
                <a:lnTo>
                  <a:pt x="944" y="47"/>
                </a:lnTo>
                <a:lnTo>
                  <a:pt x="953" y="47"/>
                </a:lnTo>
                <a:close/>
                <a:moveTo>
                  <a:pt x="983" y="1"/>
                </a:moveTo>
                <a:lnTo>
                  <a:pt x="975" y="1"/>
                </a:lnTo>
                <a:lnTo>
                  <a:pt x="975" y="50"/>
                </a:lnTo>
                <a:lnTo>
                  <a:pt x="974" y="53"/>
                </a:lnTo>
                <a:lnTo>
                  <a:pt x="971" y="53"/>
                </a:lnTo>
                <a:lnTo>
                  <a:pt x="970" y="53"/>
                </a:lnTo>
                <a:lnTo>
                  <a:pt x="968" y="53"/>
                </a:lnTo>
                <a:lnTo>
                  <a:pt x="967" y="53"/>
                </a:lnTo>
                <a:lnTo>
                  <a:pt x="967" y="59"/>
                </a:lnTo>
                <a:lnTo>
                  <a:pt x="968" y="59"/>
                </a:lnTo>
                <a:lnTo>
                  <a:pt x="970" y="60"/>
                </a:lnTo>
                <a:lnTo>
                  <a:pt x="977" y="60"/>
                </a:lnTo>
                <a:lnTo>
                  <a:pt x="979" y="58"/>
                </a:lnTo>
                <a:lnTo>
                  <a:pt x="983" y="54"/>
                </a:lnTo>
                <a:lnTo>
                  <a:pt x="983" y="51"/>
                </a:lnTo>
                <a:lnTo>
                  <a:pt x="983" y="1"/>
                </a:lnTo>
                <a:close/>
                <a:moveTo>
                  <a:pt x="1055" y="9"/>
                </a:moveTo>
                <a:lnTo>
                  <a:pt x="1053" y="8"/>
                </a:lnTo>
                <a:lnTo>
                  <a:pt x="1046" y="2"/>
                </a:lnTo>
                <a:lnTo>
                  <a:pt x="1046" y="14"/>
                </a:lnTo>
                <a:lnTo>
                  <a:pt x="1046" y="34"/>
                </a:lnTo>
                <a:lnTo>
                  <a:pt x="1039" y="40"/>
                </a:lnTo>
                <a:lnTo>
                  <a:pt x="1022" y="40"/>
                </a:lnTo>
                <a:lnTo>
                  <a:pt x="1016" y="34"/>
                </a:lnTo>
                <a:lnTo>
                  <a:pt x="1016" y="14"/>
                </a:lnTo>
                <a:lnTo>
                  <a:pt x="1022" y="8"/>
                </a:lnTo>
                <a:lnTo>
                  <a:pt x="1039" y="8"/>
                </a:lnTo>
                <a:lnTo>
                  <a:pt x="1046" y="14"/>
                </a:lnTo>
                <a:lnTo>
                  <a:pt x="1046" y="2"/>
                </a:lnTo>
                <a:lnTo>
                  <a:pt x="1044" y="0"/>
                </a:lnTo>
                <a:lnTo>
                  <a:pt x="1018" y="0"/>
                </a:lnTo>
                <a:lnTo>
                  <a:pt x="1007" y="9"/>
                </a:lnTo>
                <a:lnTo>
                  <a:pt x="1007" y="39"/>
                </a:lnTo>
                <a:lnTo>
                  <a:pt x="1018" y="47"/>
                </a:lnTo>
                <a:lnTo>
                  <a:pt x="1044" y="47"/>
                </a:lnTo>
                <a:lnTo>
                  <a:pt x="1053" y="40"/>
                </a:lnTo>
                <a:lnTo>
                  <a:pt x="1055" y="39"/>
                </a:lnTo>
                <a:lnTo>
                  <a:pt x="1055" y="9"/>
                </a:lnTo>
                <a:close/>
              </a:path>
            </a:pathLst>
          </a:custGeom>
          <a:solidFill>
            <a:srgbClr val="79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MX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5248275" y="6546080"/>
            <a:ext cx="2000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140"/>
              </a:spcBef>
              <a:spcAft>
                <a:spcPts val="0"/>
              </a:spcAft>
            </a:pP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Gobierno</a:t>
            </a:r>
            <a:r>
              <a:rPr lang="ca-ES" sz="1300" b="1" spc="-7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de</a:t>
            </a:r>
            <a:r>
              <a:rPr lang="ca-ES" sz="1300" b="1" spc="-70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r>
              <a:rPr lang="ca-ES" sz="1300" b="1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Michoacán</a:t>
            </a:r>
            <a:r>
              <a:rPr lang="ca-ES" sz="1300" b="1" spc="-65" dirty="0">
                <a:solidFill>
                  <a:srgbClr val="79868C"/>
                </a:solidFill>
                <a:effectLst/>
                <a:latin typeface="Trebuchet MS" panose="020B0603020202020204" pitchFamily="34" charset="0"/>
                <a:ea typeface="Arial MT"/>
                <a:cs typeface="Arial MT"/>
              </a:rPr>
              <a:t> </a:t>
            </a:r>
            <a:endParaRPr lang="es-MX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51" y="455393"/>
            <a:ext cx="652378" cy="7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45914" y="5762451"/>
            <a:ext cx="591996" cy="71374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54" y="1567934"/>
            <a:ext cx="3714772" cy="4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5D4968-F1E3-4B8A-992E-08E50E1FCF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5426" t="14162" r="14294" b="24490"/>
          <a:stretch/>
        </p:blipFill>
        <p:spPr>
          <a:xfrm>
            <a:off x="9177867" y="606973"/>
            <a:ext cx="1659466" cy="5458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D19BA69-2DE7-45DA-A38C-02713A868F68}"/>
              </a:ext>
            </a:extLst>
          </p:cNvPr>
          <p:cNvSpPr txBox="1"/>
          <p:nvPr/>
        </p:nvSpPr>
        <p:spPr>
          <a:xfrm>
            <a:off x="1027700" y="2126389"/>
            <a:ext cx="963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/>
              <a:t> </a:t>
            </a: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323216490"/>
              </p:ext>
            </p:extLst>
          </p:nvPr>
        </p:nvGraphicFramePr>
        <p:xfrm>
          <a:off x="410836" y="2153180"/>
          <a:ext cx="5490063" cy="306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6" name="CuadroTexto 45"/>
          <p:cNvSpPr txBox="1"/>
          <p:nvPr/>
        </p:nvSpPr>
        <p:spPr>
          <a:xfrm>
            <a:off x="3970605" y="2411622"/>
            <a:ext cx="107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" panose="02040604050505020304" pitchFamily="18" charset="0"/>
              </a:rPr>
              <a:t>1,000</a:t>
            </a:r>
            <a:endParaRPr lang="es-MX" sz="2400" dirty="0">
              <a:latin typeface="Century" panose="02040604050505020304" pitchFamily="18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3869536" y="3397900"/>
            <a:ext cx="99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" panose="02040604050505020304" pitchFamily="18" charset="0"/>
              </a:rPr>
              <a:t>  750</a:t>
            </a:r>
            <a:endParaRPr lang="es-MX" sz="2400" dirty="0">
              <a:latin typeface="Century" panose="02040604050505020304" pitchFamily="18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481277" y="1412767"/>
            <a:ext cx="4626010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952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INTERIOR DEL ESTADO</a:t>
            </a:r>
            <a:endParaRPr lang="es-ES" sz="3600" b="1" cap="none" spc="50" dirty="0">
              <a:ln w="952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159354" y="4406656"/>
            <a:ext cx="99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Century" panose="02040604050505020304" pitchFamily="18" charset="0"/>
              </a:rPr>
              <a:t>  600</a:t>
            </a:r>
            <a:endParaRPr lang="es-MX" sz="2400" dirty="0">
              <a:latin typeface="Century" panose="020406040505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58" y="1554543"/>
            <a:ext cx="2635354" cy="19765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61" y="1651171"/>
            <a:ext cx="2944617" cy="22084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1" y="3863954"/>
            <a:ext cx="2897149" cy="217286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67" y="4014801"/>
            <a:ext cx="2252059" cy="2373696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1372-114F-44FA-A0AC-DA3FD52229BA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91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5885</TotalTime>
  <Words>1126</Words>
  <Application>Microsoft Office PowerPoint</Application>
  <PresentationFormat>Panorámica</PresentationFormat>
  <Paragraphs>238</Paragraphs>
  <Slides>30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Arial</vt:lpstr>
      <vt:lpstr>Arial MT</vt:lpstr>
      <vt:lpstr>Arial Narrow</vt:lpstr>
      <vt:lpstr>Bahnschrift SemiBold SemiConden</vt:lpstr>
      <vt:lpstr>Calibri</vt:lpstr>
      <vt:lpstr>Calibri Light</vt:lpstr>
      <vt:lpstr>Century</vt:lpstr>
      <vt:lpstr>Montserrat</vt:lpstr>
      <vt:lpstr>Raleway</vt:lpstr>
      <vt:lpstr>Tahoma</vt:lpstr>
      <vt:lpstr>Trebuchet MS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mario_coespo@outlook.com</dc:creator>
  <cp:lastModifiedBy>coespo.mich@hotmail.com</cp:lastModifiedBy>
  <cp:revision>266</cp:revision>
  <cp:lastPrinted>2023-12-11T22:27:32Z</cp:lastPrinted>
  <dcterms:created xsi:type="dcterms:W3CDTF">2021-11-30T20:14:23Z</dcterms:created>
  <dcterms:modified xsi:type="dcterms:W3CDTF">2023-12-11T22:30:26Z</dcterms:modified>
</cp:coreProperties>
</file>