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7.jpg" ContentType="image/jpg"/>
  <Override PartName="/ppt/media/image58.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60.jpg" ContentType="image/jpg"/>
  <Override PartName="/ppt/media/image61.jpg" ContentType="image/jpg"/>
  <Override PartName="/ppt/media/image62.jpg" ContentType="image/jpg"/>
  <Override PartName="/ppt/notesSlides/notesSlide10.xml" ContentType="application/vnd.openxmlformats-officedocument.presentationml.notesSlide+xml"/>
  <Override PartName="/ppt/media/image68.jpg" ContentType="image/jpg"/>
  <Override PartName="/ppt/notesSlides/notesSlide1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3" r:id="rId2"/>
    <p:sldId id="281" r:id="rId3"/>
    <p:sldId id="265" r:id="rId4"/>
    <p:sldId id="270" r:id="rId5"/>
    <p:sldId id="271" r:id="rId6"/>
    <p:sldId id="307" r:id="rId7"/>
    <p:sldId id="308" r:id="rId8"/>
    <p:sldId id="303" r:id="rId9"/>
    <p:sldId id="310" r:id="rId10"/>
    <p:sldId id="304" r:id="rId11"/>
    <p:sldId id="311" r:id="rId12"/>
    <p:sldId id="312" r:id="rId13"/>
    <p:sldId id="305" r:id="rId14"/>
    <p:sldId id="313" r:id="rId15"/>
    <p:sldId id="316" r:id="rId16"/>
    <p:sldId id="315" r:id="rId17"/>
    <p:sldId id="317" r:id="rId18"/>
    <p:sldId id="318" r:id="rId19"/>
    <p:sldId id="319" r:id="rId20"/>
    <p:sldId id="320" r:id="rId21"/>
    <p:sldId id="306" r:id="rId22"/>
    <p:sldId id="321" r:id="rId23"/>
    <p:sldId id="322" r:id="rId24"/>
    <p:sldId id="325" r:id="rId25"/>
    <p:sldId id="324" r:id="rId26"/>
    <p:sldId id="326" r:id="rId27"/>
    <p:sldId id="300" r:id="rId28"/>
    <p:sldId id="327"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28" r:id="rId46"/>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0000"/>
    <a:srgbClr val="A7376F"/>
    <a:srgbClr val="660033"/>
    <a:srgbClr val="FFFFCC"/>
    <a:srgbClr val="B63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8" d="100"/>
          <a:sy n="108" d="100"/>
        </p:scale>
        <p:origin x="7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6F194-5671-4A15-AF02-2107286DE2C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MX"/>
        </a:p>
      </dgm:t>
    </dgm:pt>
    <dgm:pt modelId="{5E0D5208-C542-4AF9-8798-A362D8A822E5}">
      <dgm:prSet phldrT="[Texto]" custT="1"/>
      <dgm:spPr/>
      <dgm:t>
        <a:bodyPr/>
        <a:lstStyle/>
        <a:p>
          <a:pPr>
            <a:buNone/>
          </a:pPr>
          <a:r>
            <a:rPr lang="es-MX" sz="3200" b="1" dirty="0">
              <a:latin typeface="Bodoni Bd BT" panose="02070803080706020303" pitchFamily="18" charset="0"/>
            </a:rPr>
            <a:t>OBJETIVO</a:t>
          </a:r>
          <a:endParaRPr lang="es-MX" sz="3200" dirty="0">
            <a:latin typeface="Bodoni Bd BT" panose="02070803080706020303" pitchFamily="18" charset="0"/>
          </a:endParaRPr>
        </a:p>
      </dgm:t>
    </dgm:pt>
    <dgm:pt modelId="{FD577839-3CCF-4A61-8F2C-4102185F0982}" type="parTrans" cxnId="{84480E59-78A7-4B68-8164-71E194A6B783}">
      <dgm:prSet/>
      <dgm:spPr/>
      <dgm:t>
        <a:bodyPr/>
        <a:lstStyle/>
        <a:p>
          <a:endParaRPr lang="es-MX"/>
        </a:p>
      </dgm:t>
    </dgm:pt>
    <dgm:pt modelId="{815DCFE4-9988-429F-867C-06389ABFE290}" type="sibTrans" cxnId="{84480E59-78A7-4B68-8164-71E194A6B783}">
      <dgm:prSet/>
      <dgm:spPr/>
      <dgm:t>
        <a:bodyPr/>
        <a:lstStyle/>
        <a:p>
          <a:endParaRPr lang="es-MX"/>
        </a:p>
      </dgm:t>
    </dgm:pt>
    <dgm:pt modelId="{E1DFB55C-FE18-46E7-B8A4-DEE208B49E05}">
      <dgm:prSet phldrT="[Texto]"/>
      <dgm:spPr/>
      <dgm:t>
        <a:bodyPr/>
        <a:lstStyle/>
        <a:p>
          <a:pPr algn="just">
            <a:buNone/>
          </a:pPr>
          <a:r>
            <a:rPr lang="es-MX" dirty="0">
              <a:solidFill>
                <a:srgbClr val="660033"/>
              </a:solidFill>
            </a:rPr>
            <a:t>ANALIZAR, PROPONER Y ASEGURAR LA APLICACIÓN DE POLÍTICAS PÚBLICAS TRANSVERSALES EN EL ESTADO EN MATERIA DE POBLACIÓN EN LOS PROGRAMAS DE DESARROLLO ECONÓMICO Y SOCIAL, DE MANERA QUE ELLO CONTRIBUYA A ELEVAR LAS CONDICIONES Y EL NIVEL DE VIDA DE LA POBLACIÓN. </a:t>
          </a:r>
        </a:p>
      </dgm:t>
    </dgm:pt>
    <dgm:pt modelId="{0C287290-B610-4EF3-90EE-F58FE96FCFF9}" type="parTrans" cxnId="{ED10198C-B8C2-4D4D-81EA-84379F193CB2}">
      <dgm:prSet/>
      <dgm:spPr/>
      <dgm:t>
        <a:bodyPr/>
        <a:lstStyle/>
        <a:p>
          <a:endParaRPr lang="es-MX"/>
        </a:p>
      </dgm:t>
    </dgm:pt>
    <dgm:pt modelId="{86AE6862-C675-44A5-B82E-EF7C08909A6A}" type="sibTrans" cxnId="{ED10198C-B8C2-4D4D-81EA-84379F193CB2}">
      <dgm:prSet/>
      <dgm:spPr/>
      <dgm:t>
        <a:bodyPr/>
        <a:lstStyle/>
        <a:p>
          <a:endParaRPr lang="es-MX"/>
        </a:p>
      </dgm:t>
    </dgm:pt>
    <dgm:pt modelId="{F6002789-22FD-481C-9057-B2765ACB94E3}" type="pres">
      <dgm:prSet presAssocID="{4C76F194-5671-4A15-AF02-2107286DE2C8}" presName="outerComposite" presStyleCnt="0">
        <dgm:presLayoutVars>
          <dgm:chMax val="2"/>
          <dgm:animLvl val="lvl"/>
          <dgm:resizeHandles val="exact"/>
        </dgm:presLayoutVars>
      </dgm:prSet>
      <dgm:spPr/>
      <dgm:t>
        <a:bodyPr/>
        <a:lstStyle/>
        <a:p>
          <a:endParaRPr lang="es-ES"/>
        </a:p>
      </dgm:t>
    </dgm:pt>
    <dgm:pt modelId="{DF1B59FF-B8C5-4C3A-9EB0-FB5F2498F88A}" type="pres">
      <dgm:prSet presAssocID="{4C76F194-5671-4A15-AF02-2107286DE2C8}" presName="dummyMaxCanvas" presStyleCnt="0"/>
      <dgm:spPr/>
    </dgm:pt>
    <dgm:pt modelId="{30C21C53-6E07-41C8-8BF5-64586630C04D}" type="pres">
      <dgm:prSet presAssocID="{4C76F194-5671-4A15-AF02-2107286DE2C8}" presName="parentComposite" presStyleCnt="0"/>
      <dgm:spPr/>
    </dgm:pt>
    <dgm:pt modelId="{348D1CFE-0FCF-4AF8-A55C-8FB3BEC69036}" type="pres">
      <dgm:prSet presAssocID="{4C76F194-5671-4A15-AF02-2107286DE2C8}" presName="parent1" presStyleLbl="alignAccFollowNode1" presStyleIdx="0" presStyleCnt="4" custScaleX="194221" custScaleY="121647" custLinFactY="55223" custLinFactNeighborX="-67058" custLinFactNeighborY="100000">
        <dgm:presLayoutVars>
          <dgm:chMax val="4"/>
        </dgm:presLayoutVars>
      </dgm:prSet>
      <dgm:spPr/>
      <dgm:t>
        <a:bodyPr/>
        <a:lstStyle/>
        <a:p>
          <a:endParaRPr lang="es-ES"/>
        </a:p>
      </dgm:t>
    </dgm:pt>
    <dgm:pt modelId="{91B81B8E-1E03-41C8-8D87-C06FAD5CF36F}" type="pres">
      <dgm:prSet presAssocID="{4C76F194-5671-4A15-AF02-2107286DE2C8}" presName="parent2" presStyleLbl="alignAccFollowNode1" presStyleIdx="1" presStyleCnt="4" custScaleX="296211" custScaleY="222907" custLinFactY="48595" custLinFactNeighborX="62120" custLinFactNeighborY="100000">
        <dgm:presLayoutVars>
          <dgm:chMax val="4"/>
        </dgm:presLayoutVars>
      </dgm:prSet>
      <dgm:spPr/>
      <dgm:t>
        <a:bodyPr/>
        <a:lstStyle/>
        <a:p>
          <a:endParaRPr lang="es-ES"/>
        </a:p>
      </dgm:t>
    </dgm:pt>
    <dgm:pt modelId="{CFF8FF02-8BEE-4599-8FE0-D75B59152ACF}" type="pres">
      <dgm:prSet presAssocID="{4C76F194-5671-4A15-AF02-2107286DE2C8}" presName="childrenComposite" presStyleCnt="0"/>
      <dgm:spPr/>
    </dgm:pt>
    <dgm:pt modelId="{0C52A4BA-3A4D-4AC8-9EB6-538381F16121}" type="pres">
      <dgm:prSet presAssocID="{4C76F194-5671-4A15-AF02-2107286DE2C8}" presName="dummyMaxCanvas_ChildArea" presStyleCnt="0"/>
      <dgm:spPr/>
    </dgm:pt>
    <dgm:pt modelId="{CCE38B28-8A18-4AE1-8913-BB2E69553CCD}" type="pres">
      <dgm:prSet presAssocID="{4C76F194-5671-4A15-AF02-2107286DE2C8}" presName="fulcrum" presStyleLbl="alignAccFollowNode1" presStyleIdx="2" presStyleCnt="4" custScaleX="172816" custScaleY="177590" custLinFactNeighborX="-37765" custLinFactNeighborY="-24686"/>
      <dgm:spPr/>
    </dgm:pt>
    <dgm:pt modelId="{77BFDCB7-68D7-4CD5-9BD1-0758FE634BC3}" type="pres">
      <dgm:prSet presAssocID="{4C76F194-5671-4A15-AF02-2107286DE2C8}" presName="balance_00" presStyleLbl="alignAccFollowNode1" presStyleIdx="3" presStyleCnt="4" custScaleX="208341" custScaleY="102367" custLinFactY="-47347" custLinFactNeighborX="-3783" custLinFactNeighborY="-100000">
        <dgm:presLayoutVars>
          <dgm:bulletEnabled val="1"/>
        </dgm:presLayoutVars>
      </dgm:prSet>
      <dgm:spPr/>
    </dgm:pt>
  </dgm:ptLst>
  <dgm:cxnLst>
    <dgm:cxn modelId="{403DFEA6-BF96-4C9A-B06D-C002D063E2A3}" type="presOf" srcId="{E1DFB55C-FE18-46E7-B8A4-DEE208B49E05}" destId="{91B81B8E-1E03-41C8-8D87-C06FAD5CF36F}" srcOrd="0" destOrd="0" presId="urn:microsoft.com/office/officeart/2005/8/layout/balance1"/>
    <dgm:cxn modelId="{74AEC617-521F-4EE0-8009-4B71EEB7E6EC}" type="presOf" srcId="{5E0D5208-C542-4AF9-8798-A362D8A822E5}" destId="{348D1CFE-0FCF-4AF8-A55C-8FB3BEC69036}" srcOrd="0" destOrd="0" presId="urn:microsoft.com/office/officeart/2005/8/layout/balance1"/>
    <dgm:cxn modelId="{84480E59-78A7-4B68-8164-71E194A6B783}" srcId="{4C76F194-5671-4A15-AF02-2107286DE2C8}" destId="{5E0D5208-C542-4AF9-8798-A362D8A822E5}" srcOrd="0" destOrd="0" parTransId="{FD577839-3CCF-4A61-8F2C-4102185F0982}" sibTransId="{815DCFE4-9988-429F-867C-06389ABFE290}"/>
    <dgm:cxn modelId="{ED10198C-B8C2-4D4D-81EA-84379F193CB2}" srcId="{4C76F194-5671-4A15-AF02-2107286DE2C8}" destId="{E1DFB55C-FE18-46E7-B8A4-DEE208B49E05}" srcOrd="1" destOrd="0" parTransId="{0C287290-B610-4EF3-90EE-F58FE96FCFF9}" sibTransId="{86AE6862-C675-44A5-B82E-EF7C08909A6A}"/>
    <dgm:cxn modelId="{7328F045-5650-4B72-8AD9-772D52378345}" type="presOf" srcId="{4C76F194-5671-4A15-AF02-2107286DE2C8}" destId="{F6002789-22FD-481C-9057-B2765ACB94E3}" srcOrd="0" destOrd="0" presId="urn:microsoft.com/office/officeart/2005/8/layout/balance1"/>
    <dgm:cxn modelId="{0C677B4E-31A1-4DE7-A792-815F1285C7BD}" type="presParOf" srcId="{F6002789-22FD-481C-9057-B2765ACB94E3}" destId="{DF1B59FF-B8C5-4C3A-9EB0-FB5F2498F88A}" srcOrd="0" destOrd="0" presId="urn:microsoft.com/office/officeart/2005/8/layout/balance1"/>
    <dgm:cxn modelId="{8FE5C699-8506-4A49-97E8-1567AF7DE3C7}" type="presParOf" srcId="{F6002789-22FD-481C-9057-B2765ACB94E3}" destId="{30C21C53-6E07-41C8-8BF5-64586630C04D}" srcOrd="1" destOrd="0" presId="urn:microsoft.com/office/officeart/2005/8/layout/balance1"/>
    <dgm:cxn modelId="{FA156198-CC06-4141-B411-D4DFA38BE824}" type="presParOf" srcId="{30C21C53-6E07-41C8-8BF5-64586630C04D}" destId="{348D1CFE-0FCF-4AF8-A55C-8FB3BEC69036}" srcOrd="0" destOrd="0" presId="urn:microsoft.com/office/officeart/2005/8/layout/balance1"/>
    <dgm:cxn modelId="{355AA471-A153-4921-A4DB-374ED50313D9}" type="presParOf" srcId="{30C21C53-6E07-41C8-8BF5-64586630C04D}" destId="{91B81B8E-1E03-41C8-8D87-C06FAD5CF36F}" srcOrd="1" destOrd="0" presId="urn:microsoft.com/office/officeart/2005/8/layout/balance1"/>
    <dgm:cxn modelId="{FC9E2377-F84B-4C92-954D-757F2AF408B8}" type="presParOf" srcId="{F6002789-22FD-481C-9057-B2765ACB94E3}" destId="{CFF8FF02-8BEE-4599-8FE0-D75B59152ACF}" srcOrd="2" destOrd="0" presId="urn:microsoft.com/office/officeart/2005/8/layout/balance1"/>
    <dgm:cxn modelId="{6E160F35-9ACA-4CC8-808D-A5DF3FEA7505}" type="presParOf" srcId="{CFF8FF02-8BEE-4599-8FE0-D75B59152ACF}" destId="{0C52A4BA-3A4D-4AC8-9EB6-538381F16121}" srcOrd="0" destOrd="0" presId="urn:microsoft.com/office/officeart/2005/8/layout/balance1"/>
    <dgm:cxn modelId="{BF003796-70A0-49EF-B147-CAEBAF3BEB32}" type="presParOf" srcId="{CFF8FF02-8BEE-4599-8FE0-D75B59152ACF}" destId="{CCE38B28-8A18-4AE1-8913-BB2E69553CCD}" srcOrd="1" destOrd="0" presId="urn:microsoft.com/office/officeart/2005/8/layout/balance1"/>
    <dgm:cxn modelId="{B2D91664-6633-4B2B-AD51-22860CA43FA7}" type="presParOf" srcId="{CFF8FF02-8BEE-4599-8FE0-D75B59152ACF}" destId="{77BFDCB7-68D7-4CD5-9BD1-0758FE634BC3}" srcOrd="2" destOrd="0" presId="urn:microsoft.com/office/officeart/2005/8/layout/balanc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CFA021-B8FA-43C4-8F5C-07314CC73B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B1E5F38B-FB1A-4316-B3AF-4F601A7AFE1A}">
      <dgm:prSet phldrT="[Texto]"/>
      <dgm:spPr>
        <a:solidFill>
          <a:srgbClr val="800000"/>
        </a:solidFill>
      </dgm:spPr>
      <dgm:t>
        <a:bodyPr/>
        <a:lstStyle/>
        <a:p>
          <a:r>
            <a:rPr lang="es-MX" dirty="0">
              <a:latin typeface="Gibson"/>
              <a:ea typeface="Calibri" panose="020F0502020204030204" pitchFamily="34" charset="0"/>
              <a:cs typeface="Cambria" panose="02040503050406030204" pitchFamily="18" charset="0"/>
            </a:rPr>
            <a:t>DESPLAZAMIENTO FORZADO EN EL ESTADO DE MICHOACÁN DE OCAMPO</a:t>
          </a:r>
          <a:endParaRPr lang="es-MX" dirty="0"/>
        </a:p>
      </dgm:t>
    </dgm:pt>
    <dgm:pt modelId="{93AE1E50-2DA1-4BBC-A1F7-2D2B7DC971E8}" type="parTrans" cxnId="{AE295952-643D-4FFD-9713-7E480E105D04}">
      <dgm:prSet/>
      <dgm:spPr/>
      <dgm:t>
        <a:bodyPr/>
        <a:lstStyle/>
        <a:p>
          <a:endParaRPr lang="es-MX"/>
        </a:p>
      </dgm:t>
    </dgm:pt>
    <dgm:pt modelId="{D7475FCB-3496-475E-96E0-FF52E214DBFB}" type="sibTrans" cxnId="{AE295952-643D-4FFD-9713-7E480E105D04}">
      <dgm:prSet/>
      <dgm:spPr/>
      <dgm:t>
        <a:bodyPr/>
        <a:lstStyle/>
        <a:p>
          <a:endParaRPr lang="es-MX"/>
        </a:p>
      </dgm:t>
    </dgm:pt>
    <dgm:pt modelId="{004C2CF1-9C8B-4086-8F6B-FADF021C3CEC}">
      <dgm:prSet phldrT="[Texto]"/>
      <dgm:spPr>
        <a:solidFill>
          <a:schemeClr val="accent2">
            <a:lumMod val="60000"/>
            <a:lumOff val="40000"/>
          </a:schemeClr>
        </a:solidFill>
      </dgm:spPr>
      <dgm:t>
        <a:bodyPr/>
        <a:lstStyle/>
        <a:p>
          <a:r>
            <a:rPr lang="es-MX" dirty="0">
              <a:solidFill>
                <a:srgbClr val="800000"/>
              </a:solidFill>
              <a:latin typeface="Gibson"/>
              <a:ea typeface="Calibri" panose="020F0502020204030204" pitchFamily="34" charset="0"/>
            </a:rPr>
            <a:t>GRUPO DE TRABAJO INTERINSTITUCIONAL PARA LA ATENCION Y DESARROLLO INTEGRAL DE LA MUJER RURAL DEL ESTADO DE MICHOACAN </a:t>
          </a:r>
          <a:endParaRPr lang="es-MX" dirty="0">
            <a:solidFill>
              <a:srgbClr val="800000"/>
            </a:solidFill>
          </a:endParaRPr>
        </a:p>
      </dgm:t>
    </dgm:pt>
    <dgm:pt modelId="{083EE1E1-6669-496B-A4CA-D24C550055FB}" type="parTrans" cxnId="{C927976B-F432-4C38-9E3F-77E4D7B5ECC3}">
      <dgm:prSet/>
      <dgm:spPr/>
      <dgm:t>
        <a:bodyPr/>
        <a:lstStyle/>
        <a:p>
          <a:endParaRPr lang="es-MX"/>
        </a:p>
      </dgm:t>
    </dgm:pt>
    <dgm:pt modelId="{F9978FE8-321E-4F02-8558-48531BB86813}" type="sibTrans" cxnId="{C927976B-F432-4C38-9E3F-77E4D7B5ECC3}">
      <dgm:prSet/>
      <dgm:spPr/>
      <dgm:t>
        <a:bodyPr/>
        <a:lstStyle/>
        <a:p>
          <a:endParaRPr lang="es-MX"/>
        </a:p>
      </dgm:t>
    </dgm:pt>
    <dgm:pt modelId="{8E1B4626-FB45-41ED-8D7B-173EBD2F37B0}">
      <dgm:prSet phldrT="[Texto]"/>
      <dgm:spPr>
        <a:solidFill>
          <a:schemeClr val="accent6">
            <a:lumMod val="75000"/>
          </a:schemeClr>
        </a:solidFill>
      </dgm:spPr>
      <dgm:t>
        <a:bodyPr/>
        <a:lstStyle/>
        <a:p>
          <a:r>
            <a:rPr lang="es-MX" dirty="0">
              <a:latin typeface="Arial" panose="020B0604020202020204" pitchFamily="34" charset="0"/>
              <a:ea typeface="Calibri" panose="020F0502020204030204" pitchFamily="34" charset="0"/>
            </a:rPr>
            <a:t>COMITÉ DE SALUD</a:t>
          </a:r>
          <a:endParaRPr lang="es-MX" dirty="0"/>
        </a:p>
      </dgm:t>
    </dgm:pt>
    <dgm:pt modelId="{BAB7936A-176F-49F5-93D5-7001A2367140}" type="parTrans" cxnId="{C19B6D95-C0CF-484F-890D-CB9C90DC2278}">
      <dgm:prSet/>
      <dgm:spPr/>
      <dgm:t>
        <a:bodyPr/>
        <a:lstStyle/>
        <a:p>
          <a:endParaRPr lang="es-MX"/>
        </a:p>
      </dgm:t>
    </dgm:pt>
    <dgm:pt modelId="{55FBBBDA-666F-4EA9-84FE-C345571AAD75}" type="sibTrans" cxnId="{C19B6D95-C0CF-484F-890D-CB9C90DC2278}">
      <dgm:prSet/>
      <dgm:spPr/>
      <dgm:t>
        <a:bodyPr/>
        <a:lstStyle/>
        <a:p>
          <a:endParaRPr lang="es-MX"/>
        </a:p>
      </dgm:t>
    </dgm:pt>
    <dgm:pt modelId="{87C57C2A-FD70-4D31-91F0-FE9C7E76D847}">
      <dgm:prSet phldrT="[Texto]"/>
      <dgm:spPr>
        <a:solidFill>
          <a:schemeClr val="accent1">
            <a:lumMod val="75000"/>
          </a:schemeClr>
        </a:solidFill>
      </dgm:spPr>
      <dgm:t>
        <a:bodyPr/>
        <a:lstStyle/>
        <a:p>
          <a:r>
            <a:rPr lang="es-MX" dirty="0">
              <a:latin typeface="Gibson"/>
              <a:ea typeface="Calibri" panose="020F0502020204030204" pitchFamily="34" charset="0"/>
            </a:rPr>
            <a:t>COMITÉ DEL ADULTO MAYOR</a:t>
          </a:r>
          <a:endParaRPr lang="es-MX" dirty="0"/>
        </a:p>
      </dgm:t>
    </dgm:pt>
    <dgm:pt modelId="{5B513E7B-5C98-4996-8F48-502E5F1AB522}" type="parTrans" cxnId="{C49A7E4A-030C-48DD-A038-6075FB46A67F}">
      <dgm:prSet/>
      <dgm:spPr/>
      <dgm:t>
        <a:bodyPr/>
        <a:lstStyle/>
        <a:p>
          <a:endParaRPr lang="es-MX"/>
        </a:p>
      </dgm:t>
    </dgm:pt>
    <dgm:pt modelId="{045B4C35-B348-459F-B24F-CC4D7F0DBE56}" type="sibTrans" cxnId="{C49A7E4A-030C-48DD-A038-6075FB46A67F}">
      <dgm:prSet/>
      <dgm:spPr/>
      <dgm:t>
        <a:bodyPr/>
        <a:lstStyle/>
        <a:p>
          <a:endParaRPr lang="es-MX"/>
        </a:p>
      </dgm:t>
    </dgm:pt>
    <dgm:pt modelId="{0509D8D9-56AF-4D00-9CD1-D87EBD77B124}" type="pres">
      <dgm:prSet presAssocID="{79CFA021-B8FA-43C4-8F5C-07314CC73BCC}" presName="diagram" presStyleCnt="0">
        <dgm:presLayoutVars>
          <dgm:dir/>
          <dgm:resizeHandles val="exact"/>
        </dgm:presLayoutVars>
      </dgm:prSet>
      <dgm:spPr/>
      <dgm:t>
        <a:bodyPr/>
        <a:lstStyle/>
        <a:p>
          <a:endParaRPr lang="es-ES"/>
        </a:p>
      </dgm:t>
    </dgm:pt>
    <dgm:pt modelId="{AFA67410-3052-42BE-9FD5-E940ED84CCCC}" type="pres">
      <dgm:prSet presAssocID="{B1E5F38B-FB1A-4316-B3AF-4F601A7AFE1A}" presName="node" presStyleLbl="node1" presStyleIdx="0" presStyleCnt="4">
        <dgm:presLayoutVars>
          <dgm:bulletEnabled val="1"/>
        </dgm:presLayoutVars>
      </dgm:prSet>
      <dgm:spPr/>
      <dgm:t>
        <a:bodyPr/>
        <a:lstStyle/>
        <a:p>
          <a:endParaRPr lang="es-ES"/>
        </a:p>
      </dgm:t>
    </dgm:pt>
    <dgm:pt modelId="{CF0158BC-C77A-44A0-B712-18C07BDD9B3C}" type="pres">
      <dgm:prSet presAssocID="{D7475FCB-3496-475E-96E0-FF52E214DBFB}" presName="sibTrans" presStyleCnt="0"/>
      <dgm:spPr/>
    </dgm:pt>
    <dgm:pt modelId="{F17EF351-6DA8-4C7A-BDF9-B2A57BA59389}" type="pres">
      <dgm:prSet presAssocID="{004C2CF1-9C8B-4086-8F6B-FADF021C3CEC}" presName="node" presStyleLbl="node1" presStyleIdx="1" presStyleCnt="4">
        <dgm:presLayoutVars>
          <dgm:bulletEnabled val="1"/>
        </dgm:presLayoutVars>
      </dgm:prSet>
      <dgm:spPr/>
      <dgm:t>
        <a:bodyPr/>
        <a:lstStyle/>
        <a:p>
          <a:endParaRPr lang="es-ES"/>
        </a:p>
      </dgm:t>
    </dgm:pt>
    <dgm:pt modelId="{DA376B80-AB86-4453-9073-13514F876576}" type="pres">
      <dgm:prSet presAssocID="{F9978FE8-321E-4F02-8558-48531BB86813}" presName="sibTrans" presStyleCnt="0"/>
      <dgm:spPr/>
    </dgm:pt>
    <dgm:pt modelId="{A1ABC2C1-16E1-4435-8FB0-E2FAB76555B0}" type="pres">
      <dgm:prSet presAssocID="{8E1B4626-FB45-41ED-8D7B-173EBD2F37B0}" presName="node" presStyleLbl="node1" presStyleIdx="2" presStyleCnt="4">
        <dgm:presLayoutVars>
          <dgm:bulletEnabled val="1"/>
        </dgm:presLayoutVars>
      </dgm:prSet>
      <dgm:spPr/>
      <dgm:t>
        <a:bodyPr/>
        <a:lstStyle/>
        <a:p>
          <a:endParaRPr lang="es-ES"/>
        </a:p>
      </dgm:t>
    </dgm:pt>
    <dgm:pt modelId="{DEA47343-4590-44B8-8C02-0D3F1DFC24AA}" type="pres">
      <dgm:prSet presAssocID="{55FBBBDA-666F-4EA9-84FE-C345571AAD75}" presName="sibTrans" presStyleCnt="0"/>
      <dgm:spPr/>
    </dgm:pt>
    <dgm:pt modelId="{CC2BA0D2-E9DE-44E5-8D0E-ED247482BAD6}" type="pres">
      <dgm:prSet presAssocID="{87C57C2A-FD70-4D31-91F0-FE9C7E76D847}" presName="node" presStyleLbl="node1" presStyleIdx="3" presStyleCnt="4">
        <dgm:presLayoutVars>
          <dgm:bulletEnabled val="1"/>
        </dgm:presLayoutVars>
      </dgm:prSet>
      <dgm:spPr/>
      <dgm:t>
        <a:bodyPr/>
        <a:lstStyle/>
        <a:p>
          <a:endParaRPr lang="es-ES"/>
        </a:p>
      </dgm:t>
    </dgm:pt>
  </dgm:ptLst>
  <dgm:cxnLst>
    <dgm:cxn modelId="{30260418-CFC0-4C79-81B4-CC6FD5C4E8DA}" type="presOf" srcId="{B1E5F38B-FB1A-4316-B3AF-4F601A7AFE1A}" destId="{AFA67410-3052-42BE-9FD5-E940ED84CCCC}" srcOrd="0" destOrd="0" presId="urn:microsoft.com/office/officeart/2005/8/layout/default"/>
    <dgm:cxn modelId="{7D97D716-892E-496A-9F2B-6ACD167B24D5}" type="presOf" srcId="{79CFA021-B8FA-43C4-8F5C-07314CC73BCC}" destId="{0509D8D9-56AF-4D00-9CD1-D87EBD77B124}" srcOrd="0" destOrd="0" presId="urn:microsoft.com/office/officeart/2005/8/layout/default"/>
    <dgm:cxn modelId="{C19B6D95-C0CF-484F-890D-CB9C90DC2278}" srcId="{79CFA021-B8FA-43C4-8F5C-07314CC73BCC}" destId="{8E1B4626-FB45-41ED-8D7B-173EBD2F37B0}" srcOrd="2" destOrd="0" parTransId="{BAB7936A-176F-49F5-93D5-7001A2367140}" sibTransId="{55FBBBDA-666F-4EA9-84FE-C345571AAD75}"/>
    <dgm:cxn modelId="{FD2CE838-507C-4368-9D9D-EF8B58C4BAA4}" type="presOf" srcId="{8E1B4626-FB45-41ED-8D7B-173EBD2F37B0}" destId="{A1ABC2C1-16E1-4435-8FB0-E2FAB76555B0}" srcOrd="0" destOrd="0" presId="urn:microsoft.com/office/officeart/2005/8/layout/default"/>
    <dgm:cxn modelId="{0A133C4A-771C-456B-BE41-F4603A5DBE12}" type="presOf" srcId="{004C2CF1-9C8B-4086-8F6B-FADF021C3CEC}" destId="{F17EF351-6DA8-4C7A-BDF9-B2A57BA59389}" srcOrd="0" destOrd="0" presId="urn:microsoft.com/office/officeart/2005/8/layout/default"/>
    <dgm:cxn modelId="{95192CC6-21A9-4628-AAD0-1CC64F9CC4B6}" type="presOf" srcId="{87C57C2A-FD70-4D31-91F0-FE9C7E76D847}" destId="{CC2BA0D2-E9DE-44E5-8D0E-ED247482BAD6}" srcOrd="0" destOrd="0" presId="urn:microsoft.com/office/officeart/2005/8/layout/default"/>
    <dgm:cxn modelId="{C49A7E4A-030C-48DD-A038-6075FB46A67F}" srcId="{79CFA021-B8FA-43C4-8F5C-07314CC73BCC}" destId="{87C57C2A-FD70-4D31-91F0-FE9C7E76D847}" srcOrd="3" destOrd="0" parTransId="{5B513E7B-5C98-4996-8F48-502E5F1AB522}" sibTransId="{045B4C35-B348-459F-B24F-CC4D7F0DBE56}"/>
    <dgm:cxn modelId="{AE295952-643D-4FFD-9713-7E480E105D04}" srcId="{79CFA021-B8FA-43C4-8F5C-07314CC73BCC}" destId="{B1E5F38B-FB1A-4316-B3AF-4F601A7AFE1A}" srcOrd="0" destOrd="0" parTransId="{93AE1E50-2DA1-4BBC-A1F7-2D2B7DC971E8}" sibTransId="{D7475FCB-3496-475E-96E0-FF52E214DBFB}"/>
    <dgm:cxn modelId="{C927976B-F432-4C38-9E3F-77E4D7B5ECC3}" srcId="{79CFA021-B8FA-43C4-8F5C-07314CC73BCC}" destId="{004C2CF1-9C8B-4086-8F6B-FADF021C3CEC}" srcOrd="1" destOrd="0" parTransId="{083EE1E1-6669-496B-A4CA-D24C550055FB}" sibTransId="{F9978FE8-321E-4F02-8558-48531BB86813}"/>
    <dgm:cxn modelId="{95B4CD00-C441-4D6D-A8CF-4543A80CFEEA}" type="presParOf" srcId="{0509D8D9-56AF-4D00-9CD1-D87EBD77B124}" destId="{AFA67410-3052-42BE-9FD5-E940ED84CCCC}" srcOrd="0" destOrd="0" presId="urn:microsoft.com/office/officeart/2005/8/layout/default"/>
    <dgm:cxn modelId="{5162C6BC-AD57-4FAF-AD43-7DFC0007136F}" type="presParOf" srcId="{0509D8D9-56AF-4D00-9CD1-D87EBD77B124}" destId="{CF0158BC-C77A-44A0-B712-18C07BDD9B3C}" srcOrd="1" destOrd="0" presId="urn:microsoft.com/office/officeart/2005/8/layout/default"/>
    <dgm:cxn modelId="{C007AED3-4C28-4993-A332-CD556C500CA6}" type="presParOf" srcId="{0509D8D9-56AF-4D00-9CD1-D87EBD77B124}" destId="{F17EF351-6DA8-4C7A-BDF9-B2A57BA59389}" srcOrd="2" destOrd="0" presId="urn:microsoft.com/office/officeart/2005/8/layout/default"/>
    <dgm:cxn modelId="{C948DB27-E113-4109-B122-E19B54626503}" type="presParOf" srcId="{0509D8D9-56AF-4D00-9CD1-D87EBD77B124}" destId="{DA376B80-AB86-4453-9073-13514F876576}" srcOrd="3" destOrd="0" presId="urn:microsoft.com/office/officeart/2005/8/layout/default"/>
    <dgm:cxn modelId="{11DEE436-60D5-431E-B3A9-DD6FB252DC29}" type="presParOf" srcId="{0509D8D9-56AF-4D00-9CD1-D87EBD77B124}" destId="{A1ABC2C1-16E1-4435-8FB0-E2FAB76555B0}" srcOrd="4" destOrd="0" presId="urn:microsoft.com/office/officeart/2005/8/layout/default"/>
    <dgm:cxn modelId="{3D369FD8-FCC1-4719-946D-54919FBFC1AF}" type="presParOf" srcId="{0509D8D9-56AF-4D00-9CD1-D87EBD77B124}" destId="{DEA47343-4590-44B8-8C02-0D3F1DFC24AA}" srcOrd="5" destOrd="0" presId="urn:microsoft.com/office/officeart/2005/8/layout/default"/>
    <dgm:cxn modelId="{BF2C4EDA-DC3C-4D47-9573-18AEB9F4FCA4}" type="presParOf" srcId="{0509D8D9-56AF-4D00-9CD1-D87EBD77B124}" destId="{CC2BA0D2-E9DE-44E5-8D0E-ED247482BAD6}" srcOrd="6"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CFA021-B8FA-43C4-8F5C-07314CC73BC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B1E5F38B-FB1A-4316-B3AF-4F601A7AFE1A}">
      <dgm:prSet phldrT="[Texto]" custT="1"/>
      <dgm:spPr>
        <a:solidFill>
          <a:srgbClr val="660033"/>
        </a:solidFill>
      </dgm:spPr>
      <dgm:t>
        <a:bodyPr/>
        <a:lstStyle/>
        <a:p>
          <a:r>
            <a:rPr lang="es-MX" sz="2400" dirty="0">
              <a:latin typeface="Gibson"/>
              <a:ea typeface="Calibri" panose="020F0502020204030204" pitchFamily="34" charset="0"/>
              <a:cs typeface="Cambria" panose="02040503050406030204" pitchFamily="18" charset="0"/>
            </a:rPr>
            <a:t>COMITÉ INTERINSTITUCIONAL PARA LA ATENCION DEL DESPLAZAMIENTO FORZADO EN EL ESTADO DE MICHOACÁN DE OCAMPO</a:t>
          </a:r>
          <a:endParaRPr lang="es-MX" sz="2400" dirty="0"/>
        </a:p>
      </dgm:t>
    </dgm:pt>
    <dgm:pt modelId="{93AE1E50-2DA1-4BBC-A1F7-2D2B7DC971E8}" type="parTrans" cxnId="{AE295952-643D-4FFD-9713-7E480E105D04}">
      <dgm:prSet/>
      <dgm:spPr/>
      <dgm:t>
        <a:bodyPr/>
        <a:lstStyle/>
        <a:p>
          <a:endParaRPr lang="es-MX" sz="2400"/>
        </a:p>
      </dgm:t>
    </dgm:pt>
    <dgm:pt modelId="{D7475FCB-3496-475E-96E0-FF52E214DBFB}" type="sibTrans" cxnId="{AE295952-643D-4FFD-9713-7E480E105D04}">
      <dgm:prSet/>
      <dgm:spPr/>
      <dgm:t>
        <a:bodyPr/>
        <a:lstStyle/>
        <a:p>
          <a:endParaRPr lang="es-MX" sz="2400"/>
        </a:p>
      </dgm:t>
    </dgm:pt>
    <dgm:pt modelId="{0E070221-6542-4CA6-AE13-B2585DBC3885}" type="pres">
      <dgm:prSet presAssocID="{79CFA021-B8FA-43C4-8F5C-07314CC73BCC}" presName="Name0" presStyleCnt="0">
        <dgm:presLayoutVars>
          <dgm:dir/>
          <dgm:resizeHandles val="exact"/>
        </dgm:presLayoutVars>
      </dgm:prSet>
      <dgm:spPr/>
      <dgm:t>
        <a:bodyPr/>
        <a:lstStyle/>
        <a:p>
          <a:endParaRPr lang="es-ES"/>
        </a:p>
      </dgm:t>
    </dgm:pt>
    <dgm:pt modelId="{4DDFAB9B-598E-4542-A42D-96C4B98CF140}" type="pres">
      <dgm:prSet presAssocID="{B1E5F38B-FB1A-4316-B3AF-4F601A7AFE1A}" presName="node" presStyleLbl="node1" presStyleIdx="0" presStyleCnt="1" custLinFactNeighborX="-2035" custLinFactNeighborY="-57969">
        <dgm:presLayoutVars>
          <dgm:bulletEnabled val="1"/>
        </dgm:presLayoutVars>
      </dgm:prSet>
      <dgm:spPr>
        <a:prstGeom prst="flowChartProcess">
          <a:avLst/>
        </a:prstGeom>
      </dgm:spPr>
      <dgm:t>
        <a:bodyPr/>
        <a:lstStyle/>
        <a:p>
          <a:endParaRPr lang="es-ES"/>
        </a:p>
      </dgm:t>
    </dgm:pt>
  </dgm:ptLst>
  <dgm:cxnLst>
    <dgm:cxn modelId="{AE295952-643D-4FFD-9713-7E480E105D04}" srcId="{79CFA021-B8FA-43C4-8F5C-07314CC73BCC}" destId="{B1E5F38B-FB1A-4316-B3AF-4F601A7AFE1A}" srcOrd="0" destOrd="0" parTransId="{93AE1E50-2DA1-4BBC-A1F7-2D2B7DC971E8}" sibTransId="{D7475FCB-3496-475E-96E0-FF52E214DBFB}"/>
    <dgm:cxn modelId="{4622C24C-2A10-4B20-AFC8-80E46AB77766}" type="presOf" srcId="{B1E5F38B-FB1A-4316-B3AF-4F601A7AFE1A}" destId="{4DDFAB9B-598E-4542-A42D-96C4B98CF140}" srcOrd="0" destOrd="0" presId="urn:microsoft.com/office/officeart/2005/8/layout/hList6"/>
    <dgm:cxn modelId="{F7E3B8B3-372D-4435-A468-1A63B1844C10}" type="presOf" srcId="{79CFA021-B8FA-43C4-8F5C-07314CC73BCC}" destId="{0E070221-6542-4CA6-AE13-B2585DBC3885}" srcOrd="0" destOrd="0" presId="urn:microsoft.com/office/officeart/2005/8/layout/hList6"/>
    <dgm:cxn modelId="{D60221E5-CFA1-46F7-B3A5-8AFEBB631552}" type="presParOf" srcId="{0E070221-6542-4CA6-AE13-B2585DBC3885}" destId="{4DDFAB9B-598E-4542-A42D-96C4B98CF140}" srcOrd="0"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04E7BD-07FE-4928-AFD8-B85BF302953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s-MX"/>
        </a:p>
      </dgm:t>
    </dgm:pt>
    <dgm:pt modelId="{8B3E5FCC-9209-43E3-A250-CC3128D17B01}">
      <dgm:prSet phldrT="[Texto]"/>
      <dgm:spPr/>
      <dgm:t>
        <a:bodyPr/>
        <a:lstStyle/>
        <a:p>
          <a:r>
            <a:rPr lang="es-MX" dirty="0">
              <a:solidFill>
                <a:srgbClr val="000000"/>
              </a:solidFill>
              <a:effectLst/>
              <a:latin typeface="Calibri" panose="020F0502020204030204" pitchFamily="34" charset="0"/>
              <a:ea typeface="Calibri" panose="020F0502020204030204" pitchFamily="34" charset="0"/>
            </a:rPr>
            <a:t>APATZINGÁN  </a:t>
          </a:r>
          <a:endParaRPr lang="es-MX" dirty="0"/>
        </a:p>
      </dgm:t>
    </dgm:pt>
    <dgm:pt modelId="{D8410E21-FED4-48F3-BA06-64E51022C455}" type="parTrans" cxnId="{AD43E261-56F3-427B-B22E-27122A0E7669}">
      <dgm:prSet/>
      <dgm:spPr/>
      <dgm:t>
        <a:bodyPr/>
        <a:lstStyle/>
        <a:p>
          <a:endParaRPr lang="es-MX"/>
        </a:p>
      </dgm:t>
    </dgm:pt>
    <dgm:pt modelId="{ECDCFE55-56B3-4D55-998D-35682E1AB6C7}" type="sibTrans" cxnId="{AD43E261-56F3-427B-B22E-27122A0E7669}">
      <dgm:prSet/>
      <dgm:spPr/>
      <dgm:t>
        <a:bodyPr/>
        <a:lstStyle/>
        <a:p>
          <a:endParaRPr lang="es-MX"/>
        </a:p>
      </dgm:t>
    </dgm:pt>
    <dgm:pt modelId="{E1C033A1-29BB-409D-B9BD-CD9AAADE340D}">
      <dgm:prSet phldrT="[Texto]"/>
      <dgm:spPr>
        <a:solidFill>
          <a:schemeClr val="accent2"/>
        </a:solidFill>
      </dgm:spPr>
      <dgm:t>
        <a:bodyPr/>
        <a:lstStyle/>
        <a:p>
          <a:r>
            <a:rPr lang="es-MX" dirty="0"/>
            <a:t>14 LOCALIDADES</a:t>
          </a:r>
        </a:p>
      </dgm:t>
    </dgm:pt>
    <dgm:pt modelId="{9B703130-5AE4-41B7-B717-AA2FBE3DC31E}" type="parTrans" cxnId="{E43CBDCC-1B5E-4A0A-987C-E70D174D6F5B}">
      <dgm:prSet/>
      <dgm:spPr/>
      <dgm:t>
        <a:bodyPr/>
        <a:lstStyle/>
        <a:p>
          <a:endParaRPr lang="es-MX"/>
        </a:p>
      </dgm:t>
    </dgm:pt>
    <dgm:pt modelId="{BE809233-D378-4093-9221-0F046BCB3005}" type="sibTrans" cxnId="{E43CBDCC-1B5E-4A0A-987C-E70D174D6F5B}">
      <dgm:prSet/>
      <dgm:spPr/>
      <dgm:t>
        <a:bodyPr/>
        <a:lstStyle/>
        <a:p>
          <a:endParaRPr lang="es-MX"/>
        </a:p>
      </dgm:t>
    </dgm:pt>
    <dgm:pt modelId="{BDBEEE28-762B-4008-A37E-03F387DAF78C}">
      <dgm:prSet phldrT="[Texto]"/>
      <dgm:spPr/>
      <dgm:t>
        <a:bodyPr/>
        <a:lstStyle/>
        <a:p>
          <a:r>
            <a:rPr lang="es-MX" dirty="0">
              <a:solidFill>
                <a:srgbClr val="000000"/>
              </a:solidFill>
              <a:effectLst/>
              <a:latin typeface="Calibri" panose="020F0502020204030204" pitchFamily="34" charset="0"/>
              <a:ea typeface="Calibri" panose="020F0502020204030204" pitchFamily="34" charset="0"/>
            </a:rPr>
            <a:t> ARTEAGA</a:t>
          </a:r>
          <a:endParaRPr lang="es-MX" dirty="0"/>
        </a:p>
      </dgm:t>
    </dgm:pt>
    <dgm:pt modelId="{C646A35F-C7C4-4027-A42D-35BF2BBBB571}" type="parTrans" cxnId="{8B14C1A3-89E9-4174-9F90-F7347E103976}">
      <dgm:prSet/>
      <dgm:spPr/>
      <dgm:t>
        <a:bodyPr/>
        <a:lstStyle/>
        <a:p>
          <a:endParaRPr lang="es-MX"/>
        </a:p>
      </dgm:t>
    </dgm:pt>
    <dgm:pt modelId="{97162350-8A49-4268-B65E-A8B95E7E0228}" type="sibTrans" cxnId="{8B14C1A3-89E9-4174-9F90-F7347E103976}">
      <dgm:prSet/>
      <dgm:spPr/>
      <dgm:t>
        <a:bodyPr/>
        <a:lstStyle/>
        <a:p>
          <a:endParaRPr lang="es-MX"/>
        </a:p>
      </dgm:t>
    </dgm:pt>
    <dgm:pt modelId="{52E77B4F-B7A8-4CC0-A35D-9A6D12D5976B}">
      <dgm:prSet phldrT="[Texto]"/>
      <dgm:spPr>
        <a:solidFill>
          <a:schemeClr val="accent2"/>
        </a:solidFill>
      </dgm:spPr>
      <dgm:t>
        <a:bodyPr/>
        <a:lstStyle/>
        <a:p>
          <a:r>
            <a:rPr lang="es-MX" dirty="0"/>
            <a:t>6 LOCALIDADES</a:t>
          </a:r>
        </a:p>
      </dgm:t>
    </dgm:pt>
    <dgm:pt modelId="{5FCB7F8D-DF62-4F56-BD2D-6B37B6A2798F}" type="parTrans" cxnId="{ED349B08-9E2A-466B-857B-A3E01B0ED6C1}">
      <dgm:prSet/>
      <dgm:spPr/>
      <dgm:t>
        <a:bodyPr/>
        <a:lstStyle/>
        <a:p>
          <a:endParaRPr lang="es-MX"/>
        </a:p>
      </dgm:t>
    </dgm:pt>
    <dgm:pt modelId="{5021BDE6-7CC2-41C2-B181-F46775AA46F8}" type="sibTrans" cxnId="{ED349B08-9E2A-466B-857B-A3E01B0ED6C1}">
      <dgm:prSet/>
      <dgm:spPr/>
      <dgm:t>
        <a:bodyPr/>
        <a:lstStyle/>
        <a:p>
          <a:endParaRPr lang="es-MX"/>
        </a:p>
      </dgm:t>
    </dgm:pt>
    <dgm:pt modelId="{9131EA51-E974-46A6-895A-185C16F6F381}" type="pres">
      <dgm:prSet presAssocID="{8804E7BD-07FE-4928-AFD8-B85BF3029533}" presName="theList" presStyleCnt="0">
        <dgm:presLayoutVars>
          <dgm:dir/>
          <dgm:animLvl val="lvl"/>
          <dgm:resizeHandles val="exact"/>
        </dgm:presLayoutVars>
      </dgm:prSet>
      <dgm:spPr/>
      <dgm:t>
        <a:bodyPr/>
        <a:lstStyle/>
        <a:p>
          <a:endParaRPr lang="es-ES"/>
        </a:p>
      </dgm:t>
    </dgm:pt>
    <dgm:pt modelId="{6AFA65EA-0901-4128-9E29-4EDE1A21E78E}" type="pres">
      <dgm:prSet presAssocID="{8B3E5FCC-9209-43E3-A250-CC3128D17B01}" presName="compNode" presStyleCnt="0"/>
      <dgm:spPr/>
    </dgm:pt>
    <dgm:pt modelId="{4A7BFDF6-5CC4-42B7-833C-5BD30BC9E825}" type="pres">
      <dgm:prSet presAssocID="{8B3E5FCC-9209-43E3-A250-CC3128D17B01}" presName="aNode" presStyleLbl="bgShp" presStyleIdx="0" presStyleCnt="2" custLinFactX="-41200" custLinFactNeighborX="-100000" custLinFactNeighborY="53759"/>
      <dgm:spPr/>
      <dgm:t>
        <a:bodyPr/>
        <a:lstStyle/>
        <a:p>
          <a:endParaRPr lang="es-ES"/>
        </a:p>
      </dgm:t>
    </dgm:pt>
    <dgm:pt modelId="{F7C3D3C6-3840-4FDF-A54B-C89650E9C680}" type="pres">
      <dgm:prSet presAssocID="{8B3E5FCC-9209-43E3-A250-CC3128D17B01}" presName="textNode" presStyleLbl="bgShp" presStyleIdx="0" presStyleCnt="2"/>
      <dgm:spPr/>
      <dgm:t>
        <a:bodyPr/>
        <a:lstStyle/>
        <a:p>
          <a:endParaRPr lang="es-ES"/>
        </a:p>
      </dgm:t>
    </dgm:pt>
    <dgm:pt modelId="{99546A44-D54A-4CC6-BD24-958C1123B27F}" type="pres">
      <dgm:prSet presAssocID="{8B3E5FCC-9209-43E3-A250-CC3128D17B01}" presName="compChildNode" presStyleCnt="0"/>
      <dgm:spPr/>
    </dgm:pt>
    <dgm:pt modelId="{DDFE89BF-F861-40E9-B478-11C26E44F7E4}" type="pres">
      <dgm:prSet presAssocID="{8B3E5FCC-9209-43E3-A250-CC3128D17B01}" presName="theInnerList" presStyleCnt="0"/>
      <dgm:spPr/>
    </dgm:pt>
    <dgm:pt modelId="{AD390B2C-C246-4A06-8AFF-7154A6145741}" type="pres">
      <dgm:prSet presAssocID="{E1C033A1-29BB-409D-B9BD-CD9AAADE340D}" presName="childNode" presStyleLbl="node1" presStyleIdx="0" presStyleCnt="2">
        <dgm:presLayoutVars>
          <dgm:bulletEnabled val="1"/>
        </dgm:presLayoutVars>
      </dgm:prSet>
      <dgm:spPr/>
      <dgm:t>
        <a:bodyPr/>
        <a:lstStyle/>
        <a:p>
          <a:endParaRPr lang="es-ES"/>
        </a:p>
      </dgm:t>
    </dgm:pt>
    <dgm:pt modelId="{65AD4863-D471-400A-85D4-8BBE4EF51411}" type="pres">
      <dgm:prSet presAssocID="{8B3E5FCC-9209-43E3-A250-CC3128D17B01}" presName="aSpace" presStyleCnt="0"/>
      <dgm:spPr/>
    </dgm:pt>
    <dgm:pt modelId="{9579F232-22D1-466A-B200-B50DCAFF5A77}" type="pres">
      <dgm:prSet presAssocID="{BDBEEE28-762B-4008-A37E-03F387DAF78C}" presName="compNode" presStyleCnt="0"/>
      <dgm:spPr/>
    </dgm:pt>
    <dgm:pt modelId="{0828AB99-9FF1-430B-B92E-C543741F5BEE}" type="pres">
      <dgm:prSet presAssocID="{BDBEEE28-762B-4008-A37E-03F387DAF78C}" presName="aNode" presStyleLbl="bgShp" presStyleIdx="1" presStyleCnt="2" custLinFactNeighborX="76986" custLinFactNeighborY="-36921"/>
      <dgm:spPr/>
      <dgm:t>
        <a:bodyPr/>
        <a:lstStyle/>
        <a:p>
          <a:endParaRPr lang="es-ES"/>
        </a:p>
      </dgm:t>
    </dgm:pt>
    <dgm:pt modelId="{03A7C4E4-BDA9-4C6C-B9A0-C6BB7A4CE117}" type="pres">
      <dgm:prSet presAssocID="{BDBEEE28-762B-4008-A37E-03F387DAF78C}" presName="textNode" presStyleLbl="bgShp" presStyleIdx="1" presStyleCnt="2"/>
      <dgm:spPr/>
      <dgm:t>
        <a:bodyPr/>
        <a:lstStyle/>
        <a:p>
          <a:endParaRPr lang="es-ES"/>
        </a:p>
      </dgm:t>
    </dgm:pt>
    <dgm:pt modelId="{071E26B2-C36D-4304-B6E7-3477A6AE3E89}" type="pres">
      <dgm:prSet presAssocID="{BDBEEE28-762B-4008-A37E-03F387DAF78C}" presName="compChildNode" presStyleCnt="0"/>
      <dgm:spPr/>
    </dgm:pt>
    <dgm:pt modelId="{FCBB808E-8D15-4565-82D3-94E240CA75DF}" type="pres">
      <dgm:prSet presAssocID="{BDBEEE28-762B-4008-A37E-03F387DAF78C}" presName="theInnerList" presStyleCnt="0"/>
      <dgm:spPr/>
    </dgm:pt>
    <dgm:pt modelId="{482325A2-DFFA-4B2E-9A1F-0168944BF201}" type="pres">
      <dgm:prSet presAssocID="{52E77B4F-B7A8-4CC0-A35D-9A6D12D5976B}" presName="childNode" presStyleLbl="node1" presStyleIdx="1" presStyleCnt="2">
        <dgm:presLayoutVars>
          <dgm:bulletEnabled val="1"/>
        </dgm:presLayoutVars>
      </dgm:prSet>
      <dgm:spPr/>
      <dgm:t>
        <a:bodyPr/>
        <a:lstStyle/>
        <a:p>
          <a:endParaRPr lang="es-ES"/>
        </a:p>
      </dgm:t>
    </dgm:pt>
  </dgm:ptLst>
  <dgm:cxnLst>
    <dgm:cxn modelId="{C006214A-0966-49BF-BBE7-62D69DEDF559}" type="presOf" srcId="{BDBEEE28-762B-4008-A37E-03F387DAF78C}" destId="{03A7C4E4-BDA9-4C6C-B9A0-C6BB7A4CE117}" srcOrd="1" destOrd="0" presId="urn:microsoft.com/office/officeart/2005/8/layout/lProcess2"/>
    <dgm:cxn modelId="{13444AA7-6C77-4C4A-88E5-96814944BF58}" type="presOf" srcId="{8804E7BD-07FE-4928-AFD8-B85BF3029533}" destId="{9131EA51-E974-46A6-895A-185C16F6F381}" srcOrd="0" destOrd="0" presId="urn:microsoft.com/office/officeart/2005/8/layout/lProcess2"/>
    <dgm:cxn modelId="{AD43E261-56F3-427B-B22E-27122A0E7669}" srcId="{8804E7BD-07FE-4928-AFD8-B85BF3029533}" destId="{8B3E5FCC-9209-43E3-A250-CC3128D17B01}" srcOrd="0" destOrd="0" parTransId="{D8410E21-FED4-48F3-BA06-64E51022C455}" sibTransId="{ECDCFE55-56B3-4D55-998D-35682E1AB6C7}"/>
    <dgm:cxn modelId="{EEF8B167-DE7C-4355-A468-6E04E4EF72F7}" type="presOf" srcId="{BDBEEE28-762B-4008-A37E-03F387DAF78C}" destId="{0828AB99-9FF1-430B-B92E-C543741F5BEE}" srcOrd="0" destOrd="0" presId="urn:microsoft.com/office/officeart/2005/8/layout/lProcess2"/>
    <dgm:cxn modelId="{24C2FD9E-271D-46B3-9C22-69D40B5F4CF1}" type="presOf" srcId="{52E77B4F-B7A8-4CC0-A35D-9A6D12D5976B}" destId="{482325A2-DFFA-4B2E-9A1F-0168944BF201}" srcOrd="0" destOrd="0" presId="urn:microsoft.com/office/officeart/2005/8/layout/lProcess2"/>
    <dgm:cxn modelId="{E43CBDCC-1B5E-4A0A-987C-E70D174D6F5B}" srcId="{8B3E5FCC-9209-43E3-A250-CC3128D17B01}" destId="{E1C033A1-29BB-409D-B9BD-CD9AAADE340D}" srcOrd="0" destOrd="0" parTransId="{9B703130-5AE4-41B7-B717-AA2FBE3DC31E}" sibTransId="{BE809233-D378-4093-9221-0F046BCB3005}"/>
    <dgm:cxn modelId="{4557DDA1-4E4D-468C-8C19-7C592D315F9F}" type="presOf" srcId="{8B3E5FCC-9209-43E3-A250-CC3128D17B01}" destId="{F7C3D3C6-3840-4FDF-A54B-C89650E9C680}" srcOrd="1" destOrd="0" presId="urn:microsoft.com/office/officeart/2005/8/layout/lProcess2"/>
    <dgm:cxn modelId="{ED349B08-9E2A-466B-857B-A3E01B0ED6C1}" srcId="{BDBEEE28-762B-4008-A37E-03F387DAF78C}" destId="{52E77B4F-B7A8-4CC0-A35D-9A6D12D5976B}" srcOrd="0" destOrd="0" parTransId="{5FCB7F8D-DF62-4F56-BD2D-6B37B6A2798F}" sibTransId="{5021BDE6-7CC2-41C2-B181-F46775AA46F8}"/>
    <dgm:cxn modelId="{92B9DC81-652B-4234-9FE6-7E692729D508}" type="presOf" srcId="{E1C033A1-29BB-409D-B9BD-CD9AAADE340D}" destId="{AD390B2C-C246-4A06-8AFF-7154A6145741}" srcOrd="0" destOrd="0" presId="urn:microsoft.com/office/officeart/2005/8/layout/lProcess2"/>
    <dgm:cxn modelId="{5D608779-37EB-4A7D-847D-00570ABBC688}" type="presOf" srcId="{8B3E5FCC-9209-43E3-A250-CC3128D17B01}" destId="{4A7BFDF6-5CC4-42B7-833C-5BD30BC9E825}" srcOrd="0" destOrd="0" presId="urn:microsoft.com/office/officeart/2005/8/layout/lProcess2"/>
    <dgm:cxn modelId="{8B14C1A3-89E9-4174-9F90-F7347E103976}" srcId="{8804E7BD-07FE-4928-AFD8-B85BF3029533}" destId="{BDBEEE28-762B-4008-A37E-03F387DAF78C}" srcOrd="1" destOrd="0" parTransId="{C646A35F-C7C4-4027-A42D-35BF2BBBB571}" sibTransId="{97162350-8A49-4268-B65E-A8B95E7E0228}"/>
    <dgm:cxn modelId="{C6B45F5A-92C4-4857-ADDB-E8B957349A46}" type="presParOf" srcId="{9131EA51-E974-46A6-895A-185C16F6F381}" destId="{6AFA65EA-0901-4128-9E29-4EDE1A21E78E}" srcOrd="0" destOrd="0" presId="urn:microsoft.com/office/officeart/2005/8/layout/lProcess2"/>
    <dgm:cxn modelId="{008B7854-D206-44F3-A7BC-57B61945822D}" type="presParOf" srcId="{6AFA65EA-0901-4128-9E29-4EDE1A21E78E}" destId="{4A7BFDF6-5CC4-42B7-833C-5BD30BC9E825}" srcOrd="0" destOrd="0" presId="urn:microsoft.com/office/officeart/2005/8/layout/lProcess2"/>
    <dgm:cxn modelId="{AAF7DEE6-7250-4405-87D9-64627CA62C1D}" type="presParOf" srcId="{6AFA65EA-0901-4128-9E29-4EDE1A21E78E}" destId="{F7C3D3C6-3840-4FDF-A54B-C89650E9C680}" srcOrd="1" destOrd="0" presId="urn:microsoft.com/office/officeart/2005/8/layout/lProcess2"/>
    <dgm:cxn modelId="{789E7AF6-C00D-4A69-AC10-ED46826910E1}" type="presParOf" srcId="{6AFA65EA-0901-4128-9E29-4EDE1A21E78E}" destId="{99546A44-D54A-4CC6-BD24-958C1123B27F}" srcOrd="2" destOrd="0" presId="urn:microsoft.com/office/officeart/2005/8/layout/lProcess2"/>
    <dgm:cxn modelId="{51D7D694-BA17-4858-BE0A-BA43229BD330}" type="presParOf" srcId="{99546A44-D54A-4CC6-BD24-958C1123B27F}" destId="{DDFE89BF-F861-40E9-B478-11C26E44F7E4}" srcOrd="0" destOrd="0" presId="urn:microsoft.com/office/officeart/2005/8/layout/lProcess2"/>
    <dgm:cxn modelId="{285DE6E4-CB95-428D-A4C0-F463EFB5A355}" type="presParOf" srcId="{DDFE89BF-F861-40E9-B478-11C26E44F7E4}" destId="{AD390B2C-C246-4A06-8AFF-7154A6145741}" srcOrd="0" destOrd="0" presId="urn:microsoft.com/office/officeart/2005/8/layout/lProcess2"/>
    <dgm:cxn modelId="{60E99C6F-78D5-4699-A864-FB4B1D9FB897}" type="presParOf" srcId="{9131EA51-E974-46A6-895A-185C16F6F381}" destId="{65AD4863-D471-400A-85D4-8BBE4EF51411}" srcOrd="1" destOrd="0" presId="urn:microsoft.com/office/officeart/2005/8/layout/lProcess2"/>
    <dgm:cxn modelId="{B78A3973-ACA2-4EC2-8BC6-FFE2E64F23DA}" type="presParOf" srcId="{9131EA51-E974-46A6-895A-185C16F6F381}" destId="{9579F232-22D1-466A-B200-B50DCAFF5A77}" srcOrd="2" destOrd="0" presId="urn:microsoft.com/office/officeart/2005/8/layout/lProcess2"/>
    <dgm:cxn modelId="{E74591A0-3764-4574-901E-44F1AAA897D3}" type="presParOf" srcId="{9579F232-22D1-466A-B200-B50DCAFF5A77}" destId="{0828AB99-9FF1-430B-B92E-C543741F5BEE}" srcOrd="0" destOrd="0" presId="urn:microsoft.com/office/officeart/2005/8/layout/lProcess2"/>
    <dgm:cxn modelId="{6F2CB259-6B1E-42F8-9346-E57241AD389F}" type="presParOf" srcId="{9579F232-22D1-466A-B200-B50DCAFF5A77}" destId="{03A7C4E4-BDA9-4C6C-B9A0-C6BB7A4CE117}" srcOrd="1" destOrd="0" presId="urn:microsoft.com/office/officeart/2005/8/layout/lProcess2"/>
    <dgm:cxn modelId="{000112BD-EDF4-4BA9-839A-F2D4C526D105}" type="presParOf" srcId="{9579F232-22D1-466A-B200-B50DCAFF5A77}" destId="{071E26B2-C36D-4304-B6E7-3477A6AE3E89}" srcOrd="2" destOrd="0" presId="urn:microsoft.com/office/officeart/2005/8/layout/lProcess2"/>
    <dgm:cxn modelId="{79E5BF5A-B338-41FA-9E26-22EBA07EFA10}" type="presParOf" srcId="{071E26B2-C36D-4304-B6E7-3477A6AE3E89}" destId="{FCBB808E-8D15-4565-82D3-94E240CA75DF}" srcOrd="0" destOrd="0" presId="urn:microsoft.com/office/officeart/2005/8/layout/lProcess2"/>
    <dgm:cxn modelId="{53E53958-E7EB-4ED3-8DFB-6EAA7C4CAC51}" type="presParOf" srcId="{FCBB808E-8D15-4565-82D3-94E240CA75DF}" destId="{482325A2-DFFA-4B2E-9A1F-0168944BF201}" srcOrd="0" destOrd="0" presId="urn:microsoft.com/office/officeart/2005/8/layout/l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FAFC84-C3C6-4F95-B30D-344C078A23C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74204A34-6A06-41AA-B052-99DD7B9B921A}">
      <dgm:prSet phldrT="[Texto]" custT="1"/>
      <dgm:spPr>
        <a:solidFill>
          <a:srgbClr val="660033"/>
        </a:solidFill>
      </dgm:spPr>
      <dgm:t>
        <a:bodyPr/>
        <a:lstStyle/>
        <a:p>
          <a:pPr algn="ctr"/>
          <a:r>
            <a:rPr lang="es-MX" sz="1800" dirty="0">
              <a:solidFill>
                <a:schemeClr val="bg1"/>
              </a:solidFill>
              <a:effectLst/>
              <a:latin typeface="Cambria Math" panose="02040503050406030204" pitchFamily="18" charset="0"/>
              <a:ea typeface="Cambria Math" panose="02040503050406030204" pitchFamily="18" charset="0"/>
            </a:rPr>
            <a:t>ENTREGA DE  CARTAS AUTORIZACIÓN (IMPULSA MICH)</a:t>
          </a:r>
        </a:p>
        <a:p>
          <a:pPr algn="ctr"/>
          <a:r>
            <a:rPr lang="es-MX" sz="1800" dirty="0">
              <a:solidFill>
                <a:schemeClr val="bg1"/>
              </a:solidFill>
              <a:effectLst/>
              <a:latin typeface="Cambria Math" panose="02040503050406030204" pitchFamily="18" charset="0"/>
              <a:ea typeface="Cambria Math" panose="02040503050406030204" pitchFamily="18" charset="0"/>
            </a:rPr>
            <a:t>SEDECO</a:t>
          </a:r>
          <a:endParaRPr lang="es-MX" sz="1800" dirty="0">
            <a:solidFill>
              <a:schemeClr val="bg1"/>
            </a:solidFill>
          </a:endParaRPr>
        </a:p>
      </dgm:t>
    </dgm:pt>
    <dgm:pt modelId="{0B741312-CC14-46FD-9B84-134735856815}" type="parTrans" cxnId="{8FF768FB-ADB4-4B29-9077-B9F4F196A542}">
      <dgm:prSet/>
      <dgm:spPr/>
      <dgm:t>
        <a:bodyPr/>
        <a:lstStyle/>
        <a:p>
          <a:endParaRPr lang="es-MX" sz="1800" dirty="0"/>
        </a:p>
      </dgm:t>
    </dgm:pt>
    <dgm:pt modelId="{6BD0A6F1-DA44-4A8F-B2FC-F5932C28B11A}" type="sibTrans" cxnId="{8FF768FB-ADB4-4B29-9077-B9F4F196A542}">
      <dgm:prSet/>
      <dgm:spPr/>
      <dgm:t>
        <a:bodyPr/>
        <a:lstStyle/>
        <a:p>
          <a:endParaRPr lang="es-MX" sz="1800" dirty="0"/>
        </a:p>
      </dgm:t>
    </dgm:pt>
    <dgm:pt modelId="{8CAD96CF-1936-41D5-80C5-511BA5403F2E}">
      <dgm:prSet phldrT="[Texto]" custT="1"/>
      <dgm:spPr>
        <a:solidFill>
          <a:srgbClr val="660033"/>
        </a:solidFill>
      </dgm:spPr>
      <dgm:t>
        <a:bodyPr/>
        <a:lstStyle/>
        <a:p>
          <a:pPr algn="ctr"/>
          <a:r>
            <a:rPr lang="es-MX" sz="1800" dirty="0"/>
            <a:t>VIVERES</a:t>
          </a:r>
        </a:p>
        <a:p>
          <a:pPr algn="ctr"/>
          <a:r>
            <a:rPr lang="es-MX" sz="2000" dirty="0"/>
            <a:t>DIF</a:t>
          </a:r>
        </a:p>
      </dgm:t>
    </dgm:pt>
    <dgm:pt modelId="{8399AFC9-4E07-4C6A-A467-AF70457F0E67}" type="parTrans" cxnId="{A52854C1-C815-4369-B600-51560B2F2041}">
      <dgm:prSet/>
      <dgm:spPr/>
      <dgm:t>
        <a:bodyPr/>
        <a:lstStyle/>
        <a:p>
          <a:endParaRPr lang="es-MX" sz="1800" dirty="0"/>
        </a:p>
      </dgm:t>
    </dgm:pt>
    <dgm:pt modelId="{28277C4A-8561-4A12-9C46-5FE4154DC5D8}" type="sibTrans" cxnId="{A52854C1-C815-4369-B600-51560B2F2041}">
      <dgm:prSet/>
      <dgm:spPr/>
      <dgm:t>
        <a:bodyPr/>
        <a:lstStyle/>
        <a:p>
          <a:endParaRPr lang="es-MX" sz="1800" dirty="0"/>
        </a:p>
      </dgm:t>
    </dgm:pt>
    <dgm:pt modelId="{BCC66ABE-52F1-4BC2-BF04-D6B08829DAD4}">
      <dgm:prSet phldrT="[Texto]" custT="1"/>
      <dgm:spPr>
        <a:solidFill>
          <a:srgbClr val="660033"/>
        </a:solidFill>
      </dgm:spPr>
      <dgm:t>
        <a:bodyPr/>
        <a:lstStyle/>
        <a:p>
          <a:pPr algn="ctr"/>
          <a:r>
            <a:rPr lang="es-MX" sz="1800" dirty="0"/>
            <a:t>ATENCION MEDICA</a:t>
          </a:r>
        </a:p>
        <a:p>
          <a:pPr algn="r"/>
          <a:r>
            <a:rPr lang="es-MX" sz="1800" dirty="0"/>
            <a:t>(COMUNIDADES) </a:t>
          </a:r>
        </a:p>
      </dgm:t>
    </dgm:pt>
    <dgm:pt modelId="{EEF1CABC-4FA8-4BFC-9BE9-355854839F08}" type="parTrans" cxnId="{82B26D2D-E695-415A-8A78-795F8D913B8E}">
      <dgm:prSet/>
      <dgm:spPr/>
      <dgm:t>
        <a:bodyPr/>
        <a:lstStyle/>
        <a:p>
          <a:endParaRPr lang="es-MX" sz="1800" dirty="0"/>
        </a:p>
      </dgm:t>
    </dgm:pt>
    <dgm:pt modelId="{99A4E06A-4B1B-4CA0-82AA-DE399A4BC794}" type="sibTrans" cxnId="{82B26D2D-E695-415A-8A78-795F8D913B8E}">
      <dgm:prSet/>
      <dgm:spPr/>
      <dgm:t>
        <a:bodyPr/>
        <a:lstStyle/>
        <a:p>
          <a:endParaRPr lang="es-MX" sz="1800" dirty="0"/>
        </a:p>
      </dgm:t>
    </dgm:pt>
    <dgm:pt modelId="{1DB259C1-C44F-42C0-A521-15A6FD8BA5A6}">
      <dgm:prSet custT="1"/>
      <dgm:spPr>
        <a:solidFill>
          <a:srgbClr val="660033"/>
        </a:solidFill>
      </dgm:spPr>
      <dgm:t>
        <a:bodyPr/>
        <a:lstStyle/>
        <a:p>
          <a:pPr algn="ctr"/>
          <a:r>
            <a:rPr lang="es-MX" sz="1800" dirty="0"/>
            <a:t>ALBERGUE CÁRITAS</a:t>
          </a:r>
        </a:p>
      </dgm:t>
    </dgm:pt>
    <dgm:pt modelId="{9B6F85AF-2533-4BAA-B09E-4502D65D18BF}" type="parTrans" cxnId="{0CE98210-956B-4BF8-A4C0-2D18583257CE}">
      <dgm:prSet/>
      <dgm:spPr/>
      <dgm:t>
        <a:bodyPr/>
        <a:lstStyle/>
        <a:p>
          <a:endParaRPr lang="es-MX" sz="1800" dirty="0"/>
        </a:p>
      </dgm:t>
    </dgm:pt>
    <dgm:pt modelId="{7C5BCFDB-92A7-43FB-8A7E-E04DE7DD22B2}" type="sibTrans" cxnId="{0CE98210-956B-4BF8-A4C0-2D18583257CE}">
      <dgm:prSet/>
      <dgm:spPr/>
      <dgm:t>
        <a:bodyPr/>
        <a:lstStyle/>
        <a:p>
          <a:endParaRPr lang="es-MX" sz="1800" dirty="0"/>
        </a:p>
      </dgm:t>
    </dgm:pt>
    <dgm:pt modelId="{5D0529CC-5619-455E-9558-CBE8E8CD99A4}">
      <dgm:prSet custT="1"/>
      <dgm:spPr>
        <a:solidFill>
          <a:srgbClr val="660033"/>
        </a:solidFill>
      </dgm:spPr>
      <dgm:t>
        <a:bodyPr/>
        <a:lstStyle/>
        <a:p>
          <a:pPr algn="ctr"/>
          <a:r>
            <a:rPr lang="es-MX" sz="1800" dirty="0"/>
            <a:t> BASES DE OPERACIONES INTERINSTITUCIONALES (BOI)</a:t>
          </a:r>
        </a:p>
      </dgm:t>
    </dgm:pt>
    <dgm:pt modelId="{78D4E87E-149A-47E1-ADF0-19270F6FB5F8}" type="parTrans" cxnId="{E044BD80-4E85-4ADB-BF9A-15AED1A5D8AE}">
      <dgm:prSet/>
      <dgm:spPr/>
      <dgm:t>
        <a:bodyPr/>
        <a:lstStyle/>
        <a:p>
          <a:endParaRPr lang="es-MX" sz="1800" dirty="0"/>
        </a:p>
      </dgm:t>
    </dgm:pt>
    <dgm:pt modelId="{B9DF5B10-23FB-4E2B-AF23-FDD5984AD6C3}" type="sibTrans" cxnId="{E044BD80-4E85-4ADB-BF9A-15AED1A5D8AE}">
      <dgm:prSet/>
      <dgm:spPr/>
      <dgm:t>
        <a:bodyPr/>
        <a:lstStyle/>
        <a:p>
          <a:endParaRPr lang="es-MX" sz="1800" dirty="0"/>
        </a:p>
      </dgm:t>
    </dgm:pt>
    <dgm:pt modelId="{C7058B22-8CE7-40CC-A145-ED71B989196D}" type="pres">
      <dgm:prSet presAssocID="{83FAFC84-C3C6-4F95-B30D-344C078A23CC}" presName="Name0" presStyleCnt="0">
        <dgm:presLayoutVars>
          <dgm:chMax val="7"/>
          <dgm:chPref val="7"/>
          <dgm:dir val="rev"/>
        </dgm:presLayoutVars>
      </dgm:prSet>
      <dgm:spPr/>
      <dgm:t>
        <a:bodyPr/>
        <a:lstStyle/>
        <a:p>
          <a:endParaRPr lang="es-ES"/>
        </a:p>
      </dgm:t>
    </dgm:pt>
    <dgm:pt modelId="{9A03BECA-D65A-4B7A-A008-6BE567CF63DA}" type="pres">
      <dgm:prSet presAssocID="{83FAFC84-C3C6-4F95-B30D-344C078A23CC}" presName="Name1" presStyleCnt="0"/>
      <dgm:spPr/>
    </dgm:pt>
    <dgm:pt modelId="{281A0D9F-B79A-4AA6-BE58-7E104956D3AC}" type="pres">
      <dgm:prSet presAssocID="{83FAFC84-C3C6-4F95-B30D-344C078A23CC}" presName="cycle" presStyleCnt="0"/>
      <dgm:spPr/>
    </dgm:pt>
    <dgm:pt modelId="{A81AEC3D-9155-4867-8D6F-297234142C35}" type="pres">
      <dgm:prSet presAssocID="{83FAFC84-C3C6-4F95-B30D-344C078A23CC}" presName="srcNode" presStyleLbl="node1" presStyleIdx="0" presStyleCnt="5"/>
      <dgm:spPr/>
    </dgm:pt>
    <dgm:pt modelId="{62630531-1F7B-4E45-B1A4-70810001080F}" type="pres">
      <dgm:prSet presAssocID="{83FAFC84-C3C6-4F95-B30D-344C078A23CC}" presName="conn" presStyleLbl="parChTrans1D2" presStyleIdx="0" presStyleCnt="1" custLinFactNeighborX="-75887" custLinFactNeighborY="-1473"/>
      <dgm:spPr/>
      <dgm:t>
        <a:bodyPr/>
        <a:lstStyle/>
        <a:p>
          <a:endParaRPr lang="es-ES"/>
        </a:p>
      </dgm:t>
    </dgm:pt>
    <dgm:pt modelId="{D4993CFD-EB31-4F0B-9C6D-B4F55120C16D}" type="pres">
      <dgm:prSet presAssocID="{83FAFC84-C3C6-4F95-B30D-344C078A23CC}" presName="extraNode" presStyleLbl="node1" presStyleIdx="0" presStyleCnt="5"/>
      <dgm:spPr/>
    </dgm:pt>
    <dgm:pt modelId="{26337707-EFC2-40B4-8333-212912BFD97E}" type="pres">
      <dgm:prSet presAssocID="{83FAFC84-C3C6-4F95-B30D-344C078A23CC}" presName="dstNode" presStyleLbl="node1" presStyleIdx="0" presStyleCnt="5"/>
      <dgm:spPr/>
    </dgm:pt>
    <dgm:pt modelId="{D9402D63-CF89-4060-940A-10DAF7D2991A}" type="pres">
      <dgm:prSet presAssocID="{74204A34-6A06-41AA-B052-99DD7B9B921A}" presName="text_1" presStyleLbl="node1" presStyleIdx="0" presStyleCnt="5" custScaleX="35284" custScaleY="162346" custLinFactNeighborX="-15513" custLinFactNeighborY="-2000">
        <dgm:presLayoutVars>
          <dgm:bulletEnabled val="1"/>
        </dgm:presLayoutVars>
      </dgm:prSet>
      <dgm:spPr/>
      <dgm:t>
        <a:bodyPr/>
        <a:lstStyle/>
        <a:p>
          <a:endParaRPr lang="es-ES"/>
        </a:p>
      </dgm:t>
    </dgm:pt>
    <dgm:pt modelId="{E0F41FEF-826D-483E-B7FF-52CE138B78F6}" type="pres">
      <dgm:prSet presAssocID="{74204A34-6A06-41AA-B052-99DD7B9B921A}" presName="accent_1" presStyleCnt="0"/>
      <dgm:spPr/>
    </dgm:pt>
    <dgm:pt modelId="{A3333660-7DC5-45A3-8ADA-D3212FC8C420}" type="pres">
      <dgm:prSet presAssocID="{74204A34-6A06-41AA-B052-99DD7B9B921A}" presName="accentRepeatNode" presStyleLbl="solidFgAcc1" presStyleIdx="0" presStyleCnt="5" custScaleX="194872" custScaleY="133100" custLinFactX="-300000" custLinFactNeighborX="-357419"/>
      <dgm:spPr/>
    </dgm:pt>
    <dgm:pt modelId="{3C5526A5-2398-4D6F-8D98-4A122156ED3C}" type="pres">
      <dgm:prSet presAssocID="{8CAD96CF-1936-41D5-80C5-511BA5403F2E}" presName="text_2" presStyleLbl="node1" presStyleIdx="1" presStyleCnt="5" custScaleX="36062" custLinFactNeighborX="-14655" custLinFactNeighborY="-3449">
        <dgm:presLayoutVars>
          <dgm:bulletEnabled val="1"/>
        </dgm:presLayoutVars>
      </dgm:prSet>
      <dgm:spPr/>
      <dgm:t>
        <a:bodyPr/>
        <a:lstStyle/>
        <a:p>
          <a:endParaRPr lang="es-ES"/>
        </a:p>
      </dgm:t>
    </dgm:pt>
    <dgm:pt modelId="{3DA655FC-1DFB-4A1E-94BE-509041697643}" type="pres">
      <dgm:prSet presAssocID="{8CAD96CF-1936-41D5-80C5-511BA5403F2E}" presName="accent_2" presStyleCnt="0"/>
      <dgm:spPr/>
    </dgm:pt>
    <dgm:pt modelId="{783165D4-A4E5-4A42-9F35-7900C7C55AA4}" type="pres">
      <dgm:prSet presAssocID="{8CAD96CF-1936-41D5-80C5-511BA5403F2E}" presName="accentRepeatNode" presStyleLbl="solidFgAcc1" presStyleIdx="1" presStyleCnt="5" custScaleX="194872" custScaleY="133100" custLinFactX="-300000" custLinFactNeighborX="-357419"/>
      <dgm:spPr/>
    </dgm:pt>
    <dgm:pt modelId="{10D1CED0-E616-4B1F-9B10-F95D9EE85ED0}" type="pres">
      <dgm:prSet presAssocID="{BCC66ABE-52F1-4BC2-BF04-D6B08829DAD4}" presName="text_3" presStyleLbl="node1" presStyleIdx="2" presStyleCnt="5" custScaleX="30942" custLinFactNeighborX="-16119" custLinFactNeighborY="-3922">
        <dgm:presLayoutVars>
          <dgm:bulletEnabled val="1"/>
        </dgm:presLayoutVars>
      </dgm:prSet>
      <dgm:spPr/>
      <dgm:t>
        <a:bodyPr/>
        <a:lstStyle/>
        <a:p>
          <a:endParaRPr lang="es-ES"/>
        </a:p>
      </dgm:t>
    </dgm:pt>
    <dgm:pt modelId="{644AFEBC-7FD8-44B6-99E0-075FF393BD23}" type="pres">
      <dgm:prSet presAssocID="{BCC66ABE-52F1-4BC2-BF04-D6B08829DAD4}" presName="accent_3" presStyleCnt="0"/>
      <dgm:spPr/>
    </dgm:pt>
    <dgm:pt modelId="{CA75E1B2-1908-44F9-B7F2-FF28686ED652}" type="pres">
      <dgm:prSet presAssocID="{BCC66ABE-52F1-4BC2-BF04-D6B08829DAD4}" presName="accentRepeatNode" presStyleLbl="solidFgAcc1" presStyleIdx="2" presStyleCnt="5" custScaleX="194872" custScaleY="133100" custLinFactX="-300000" custLinFactNeighborX="-357419"/>
      <dgm:spPr/>
    </dgm:pt>
    <dgm:pt modelId="{0A68B1D4-DFC1-405C-966C-82000F6E228E}" type="pres">
      <dgm:prSet presAssocID="{1DB259C1-C44F-42C0-A521-15A6FD8BA5A6}" presName="text_4" presStyleLbl="node1" presStyleIdx="3" presStyleCnt="5" custScaleX="37251" custLinFactNeighborX="-14040" custLinFactNeighborY="7069">
        <dgm:presLayoutVars>
          <dgm:bulletEnabled val="1"/>
        </dgm:presLayoutVars>
      </dgm:prSet>
      <dgm:spPr/>
      <dgm:t>
        <a:bodyPr/>
        <a:lstStyle/>
        <a:p>
          <a:endParaRPr lang="es-ES"/>
        </a:p>
      </dgm:t>
    </dgm:pt>
    <dgm:pt modelId="{D92C3CEA-BC42-47F6-B53E-126157CE9EAF}" type="pres">
      <dgm:prSet presAssocID="{1DB259C1-C44F-42C0-A521-15A6FD8BA5A6}" presName="accent_4" presStyleCnt="0"/>
      <dgm:spPr/>
    </dgm:pt>
    <dgm:pt modelId="{23343598-A0FF-47F7-B31B-D897EAC32C9D}" type="pres">
      <dgm:prSet presAssocID="{1DB259C1-C44F-42C0-A521-15A6FD8BA5A6}" presName="accentRepeatNode" presStyleLbl="solidFgAcc1" presStyleIdx="3" presStyleCnt="5" custScaleX="194872" custScaleY="133100" custLinFactX="-300000" custLinFactNeighborX="-357419"/>
      <dgm:spPr/>
    </dgm:pt>
    <dgm:pt modelId="{823C5925-F655-4935-B966-2A85B8D70832}" type="pres">
      <dgm:prSet presAssocID="{5D0529CC-5619-455E-9558-CBE8E8CD99A4}" presName="text_5" presStyleLbl="node1" presStyleIdx="4" presStyleCnt="5" custScaleX="37950" custLinFactNeighborX="-13993" custLinFactNeighborY="-5564">
        <dgm:presLayoutVars>
          <dgm:bulletEnabled val="1"/>
        </dgm:presLayoutVars>
      </dgm:prSet>
      <dgm:spPr/>
      <dgm:t>
        <a:bodyPr/>
        <a:lstStyle/>
        <a:p>
          <a:endParaRPr lang="es-ES"/>
        </a:p>
      </dgm:t>
    </dgm:pt>
    <dgm:pt modelId="{5EF75F9F-1A53-4029-8741-B53020BB9D24}" type="pres">
      <dgm:prSet presAssocID="{5D0529CC-5619-455E-9558-CBE8E8CD99A4}" presName="accent_5" presStyleCnt="0"/>
      <dgm:spPr/>
    </dgm:pt>
    <dgm:pt modelId="{334100E4-4575-4DF1-BDDB-435E271D0C5D}" type="pres">
      <dgm:prSet presAssocID="{5D0529CC-5619-455E-9558-CBE8E8CD99A4}" presName="accentRepeatNode" presStyleLbl="solidFgAcc1" presStyleIdx="4" presStyleCnt="5" custScaleX="194872" custScaleY="133100" custLinFactX="-300000" custLinFactNeighborX="-357419"/>
      <dgm:spPr/>
    </dgm:pt>
  </dgm:ptLst>
  <dgm:cxnLst>
    <dgm:cxn modelId="{5D6AE78C-AD9B-4920-919D-F868878EB8F0}" type="presOf" srcId="{83FAFC84-C3C6-4F95-B30D-344C078A23CC}" destId="{C7058B22-8CE7-40CC-A145-ED71B989196D}" srcOrd="0" destOrd="0" presId="urn:microsoft.com/office/officeart/2008/layout/VerticalCurvedList"/>
    <dgm:cxn modelId="{930F0231-7DAB-4D37-ABDE-9C6F92A5619F}" type="presOf" srcId="{8CAD96CF-1936-41D5-80C5-511BA5403F2E}" destId="{3C5526A5-2398-4D6F-8D98-4A122156ED3C}" srcOrd="0" destOrd="0" presId="urn:microsoft.com/office/officeart/2008/layout/VerticalCurvedList"/>
    <dgm:cxn modelId="{82B26D2D-E695-415A-8A78-795F8D913B8E}" srcId="{83FAFC84-C3C6-4F95-B30D-344C078A23CC}" destId="{BCC66ABE-52F1-4BC2-BF04-D6B08829DAD4}" srcOrd="2" destOrd="0" parTransId="{EEF1CABC-4FA8-4BFC-9BE9-355854839F08}" sibTransId="{99A4E06A-4B1B-4CA0-82AA-DE399A4BC794}"/>
    <dgm:cxn modelId="{86C1EA8B-3031-4B70-A52C-093828DC05DF}" type="presOf" srcId="{5D0529CC-5619-455E-9558-CBE8E8CD99A4}" destId="{823C5925-F655-4935-B966-2A85B8D70832}" srcOrd="0" destOrd="0" presId="urn:microsoft.com/office/officeart/2008/layout/VerticalCurvedList"/>
    <dgm:cxn modelId="{8FF768FB-ADB4-4B29-9077-B9F4F196A542}" srcId="{83FAFC84-C3C6-4F95-B30D-344C078A23CC}" destId="{74204A34-6A06-41AA-B052-99DD7B9B921A}" srcOrd="0" destOrd="0" parTransId="{0B741312-CC14-46FD-9B84-134735856815}" sibTransId="{6BD0A6F1-DA44-4A8F-B2FC-F5932C28B11A}"/>
    <dgm:cxn modelId="{7564BAF1-4AF6-40C3-BB5B-CDFE9609E59D}" type="presOf" srcId="{1DB259C1-C44F-42C0-A521-15A6FD8BA5A6}" destId="{0A68B1D4-DFC1-405C-966C-82000F6E228E}" srcOrd="0" destOrd="0" presId="urn:microsoft.com/office/officeart/2008/layout/VerticalCurvedList"/>
    <dgm:cxn modelId="{FFEF167A-2C53-4EC6-AF2E-99841F61232E}" type="presOf" srcId="{6BD0A6F1-DA44-4A8F-B2FC-F5932C28B11A}" destId="{62630531-1F7B-4E45-B1A4-70810001080F}" srcOrd="0" destOrd="0" presId="urn:microsoft.com/office/officeart/2008/layout/VerticalCurvedList"/>
    <dgm:cxn modelId="{A52854C1-C815-4369-B600-51560B2F2041}" srcId="{83FAFC84-C3C6-4F95-B30D-344C078A23CC}" destId="{8CAD96CF-1936-41D5-80C5-511BA5403F2E}" srcOrd="1" destOrd="0" parTransId="{8399AFC9-4E07-4C6A-A467-AF70457F0E67}" sibTransId="{28277C4A-8561-4A12-9C46-5FE4154DC5D8}"/>
    <dgm:cxn modelId="{E49B8B89-0F27-4FCD-9678-9714C476C3D4}" type="presOf" srcId="{74204A34-6A06-41AA-B052-99DD7B9B921A}" destId="{D9402D63-CF89-4060-940A-10DAF7D2991A}" srcOrd="0" destOrd="0" presId="urn:microsoft.com/office/officeart/2008/layout/VerticalCurvedList"/>
    <dgm:cxn modelId="{9FA7EAF4-A4D6-41E2-89B2-681B5C1F246C}" type="presOf" srcId="{BCC66ABE-52F1-4BC2-BF04-D6B08829DAD4}" destId="{10D1CED0-E616-4B1F-9B10-F95D9EE85ED0}" srcOrd="0" destOrd="0" presId="urn:microsoft.com/office/officeart/2008/layout/VerticalCurvedList"/>
    <dgm:cxn modelId="{0CE98210-956B-4BF8-A4C0-2D18583257CE}" srcId="{83FAFC84-C3C6-4F95-B30D-344C078A23CC}" destId="{1DB259C1-C44F-42C0-A521-15A6FD8BA5A6}" srcOrd="3" destOrd="0" parTransId="{9B6F85AF-2533-4BAA-B09E-4502D65D18BF}" sibTransId="{7C5BCFDB-92A7-43FB-8A7E-E04DE7DD22B2}"/>
    <dgm:cxn modelId="{E044BD80-4E85-4ADB-BF9A-15AED1A5D8AE}" srcId="{83FAFC84-C3C6-4F95-B30D-344C078A23CC}" destId="{5D0529CC-5619-455E-9558-CBE8E8CD99A4}" srcOrd="4" destOrd="0" parTransId="{78D4E87E-149A-47E1-ADF0-19270F6FB5F8}" sibTransId="{B9DF5B10-23FB-4E2B-AF23-FDD5984AD6C3}"/>
    <dgm:cxn modelId="{F812F423-928D-49E1-93B7-9AB75481A710}" type="presParOf" srcId="{C7058B22-8CE7-40CC-A145-ED71B989196D}" destId="{9A03BECA-D65A-4B7A-A008-6BE567CF63DA}" srcOrd="0" destOrd="0" presId="urn:microsoft.com/office/officeart/2008/layout/VerticalCurvedList"/>
    <dgm:cxn modelId="{4D859ACD-862A-47A8-A8D1-0407B337024E}" type="presParOf" srcId="{9A03BECA-D65A-4B7A-A008-6BE567CF63DA}" destId="{281A0D9F-B79A-4AA6-BE58-7E104956D3AC}" srcOrd="0" destOrd="0" presId="urn:microsoft.com/office/officeart/2008/layout/VerticalCurvedList"/>
    <dgm:cxn modelId="{89D324A4-E6B4-4343-95DB-908EAFC53D12}" type="presParOf" srcId="{281A0D9F-B79A-4AA6-BE58-7E104956D3AC}" destId="{A81AEC3D-9155-4867-8D6F-297234142C35}" srcOrd="0" destOrd="0" presId="urn:microsoft.com/office/officeart/2008/layout/VerticalCurvedList"/>
    <dgm:cxn modelId="{DACB1FC8-4CD5-44AA-A827-DFDAF6132EEA}" type="presParOf" srcId="{281A0D9F-B79A-4AA6-BE58-7E104956D3AC}" destId="{62630531-1F7B-4E45-B1A4-70810001080F}" srcOrd="1" destOrd="0" presId="urn:microsoft.com/office/officeart/2008/layout/VerticalCurvedList"/>
    <dgm:cxn modelId="{6C394533-6291-462D-8257-0174CCEF3046}" type="presParOf" srcId="{281A0D9F-B79A-4AA6-BE58-7E104956D3AC}" destId="{D4993CFD-EB31-4F0B-9C6D-B4F55120C16D}" srcOrd="2" destOrd="0" presId="urn:microsoft.com/office/officeart/2008/layout/VerticalCurvedList"/>
    <dgm:cxn modelId="{653CB55D-A714-4A83-80B5-13875FF634BC}" type="presParOf" srcId="{281A0D9F-B79A-4AA6-BE58-7E104956D3AC}" destId="{26337707-EFC2-40B4-8333-212912BFD97E}" srcOrd="3" destOrd="0" presId="urn:microsoft.com/office/officeart/2008/layout/VerticalCurvedList"/>
    <dgm:cxn modelId="{381FC8AD-863A-434C-8271-13BD354964D2}" type="presParOf" srcId="{9A03BECA-D65A-4B7A-A008-6BE567CF63DA}" destId="{D9402D63-CF89-4060-940A-10DAF7D2991A}" srcOrd="1" destOrd="0" presId="urn:microsoft.com/office/officeart/2008/layout/VerticalCurvedList"/>
    <dgm:cxn modelId="{DCB5F436-2F51-48BE-BDF7-C01E63E9B74A}" type="presParOf" srcId="{9A03BECA-D65A-4B7A-A008-6BE567CF63DA}" destId="{E0F41FEF-826D-483E-B7FF-52CE138B78F6}" srcOrd="2" destOrd="0" presId="urn:microsoft.com/office/officeart/2008/layout/VerticalCurvedList"/>
    <dgm:cxn modelId="{C181593B-118D-4144-90F7-428FB6CFC568}" type="presParOf" srcId="{E0F41FEF-826D-483E-B7FF-52CE138B78F6}" destId="{A3333660-7DC5-45A3-8ADA-D3212FC8C420}" srcOrd="0" destOrd="0" presId="urn:microsoft.com/office/officeart/2008/layout/VerticalCurvedList"/>
    <dgm:cxn modelId="{3C012A86-2495-4AFF-914C-34567179183B}" type="presParOf" srcId="{9A03BECA-D65A-4B7A-A008-6BE567CF63DA}" destId="{3C5526A5-2398-4D6F-8D98-4A122156ED3C}" srcOrd="3" destOrd="0" presId="urn:microsoft.com/office/officeart/2008/layout/VerticalCurvedList"/>
    <dgm:cxn modelId="{459B615F-1DFE-4D4F-9676-8723F0132577}" type="presParOf" srcId="{9A03BECA-D65A-4B7A-A008-6BE567CF63DA}" destId="{3DA655FC-1DFB-4A1E-94BE-509041697643}" srcOrd="4" destOrd="0" presId="urn:microsoft.com/office/officeart/2008/layout/VerticalCurvedList"/>
    <dgm:cxn modelId="{A1850DA1-839F-4CE9-B4C2-CC4E4FC73425}" type="presParOf" srcId="{3DA655FC-1DFB-4A1E-94BE-509041697643}" destId="{783165D4-A4E5-4A42-9F35-7900C7C55AA4}" srcOrd="0" destOrd="0" presId="urn:microsoft.com/office/officeart/2008/layout/VerticalCurvedList"/>
    <dgm:cxn modelId="{7FC1071A-F55B-4A5E-BCC6-7200B1CB804A}" type="presParOf" srcId="{9A03BECA-D65A-4B7A-A008-6BE567CF63DA}" destId="{10D1CED0-E616-4B1F-9B10-F95D9EE85ED0}" srcOrd="5" destOrd="0" presId="urn:microsoft.com/office/officeart/2008/layout/VerticalCurvedList"/>
    <dgm:cxn modelId="{CFBD67AA-5D02-43F1-A7F2-F2FF258B810D}" type="presParOf" srcId="{9A03BECA-D65A-4B7A-A008-6BE567CF63DA}" destId="{644AFEBC-7FD8-44B6-99E0-075FF393BD23}" srcOrd="6" destOrd="0" presId="urn:microsoft.com/office/officeart/2008/layout/VerticalCurvedList"/>
    <dgm:cxn modelId="{72088F7B-3B0F-46FA-AD4D-CA19A0C1C2BA}" type="presParOf" srcId="{644AFEBC-7FD8-44B6-99E0-075FF393BD23}" destId="{CA75E1B2-1908-44F9-B7F2-FF28686ED652}" srcOrd="0" destOrd="0" presId="urn:microsoft.com/office/officeart/2008/layout/VerticalCurvedList"/>
    <dgm:cxn modelId="{359092F1-95CD-49F7-87BB-FE305ADA4C8A}" type="presParOf" srcId="{9A03BECA-D65A-4B7A-A008-6BE567CF63DA}" destId="{0A68B1D4-DFC1-405C-966C-82000F6E228E}" srcOrd="7" destOrd="0" presId="urn:microsoft.com/office/officeart/2008/layout/VerticalCurvedList"/>
    <dgm:cxn modelId="{4E04A28B-476C-4775-9654-143C55E81DA0}" type="presParOf" srcId="{9A03BECA-D65A-4B7A-A008-6BE567CF63DA}" destId="{D92C3CEA-BC42-47F6-B53E-126157CE9EAF}" srcOrd="8" destOrd="0" presId="urn:microsoft.com/office/officeart/2008/layout/VerticalCurvedList"/>
    <dgm:cxn modelId="{CBC62839-084D-4912-ADDA-074B6518F29E}" type="presParOf" srcId="{D92C3CEA-BC42-47F6-B53E-126157CE9EAF}" destId="{23343598-A0FF-47F7-B31B-D897EAC32C9D}" srcOrd="0" destOrd="0" presId="urn:microsoft.com/office/officeart/2008/layout/VerticalCurvedList"/>
    <dgm:cxn modelId="{E16FD5D1-9A4C-4500-8F4A-D84E9BCDB5A9}" type="presParOf" srcId="{9A03BECA-D65A-4B7A-A008-6BE567CF63DA}" destId="{823C5925-F655-4935-B966-2A85B8D70832}" srcOrd="9" destOrd="0" presId="urn:microsoft.com/office/officeart/2008/layout/VerticalCurvedList"/>
    <dgm:cxn modelId="{9F0DD51E-F68C-4062-A7A4-C36380611346}" type="presParOf" srcId="{9A03BECA-D65A-4B7A-A008-6BE567CF63DA}" destId="{5EF75F9F-1A53-4029-8741-B53020BB9D24}" srcOrd="10" destOrd="0" presId="urn:microsoft.com/office/officeart/2008/layout/VerticalCurvedList"/>
    <dgm:cxn modelId="{157384E6-9B89-480A-BD83-428E2707064D}" type="presParOf" srcId="{5EF75F9F-1A53-4029-8741-B53020BB9D24}" destId="{334100E4-4575-4DF1-BDDB-435E271D0C5D}"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CFA021-B8FA-43C4-8F5C-07314CC73BC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0E070221-6542-4CA6-AE13-B2585DBC3885}" type="pres">
      <dgm:prSet presAssocID="{79CFA021-B8FA-43C4-8F5C-07314CC73BCC}" presName="Name0" presStyleCnt="0">
        <dgm:presLayoutVars>
          <dgm:dir/>
          <dgm:resizeHandles val="exact"/>
        </dgm:presLayoutVars>
      </dgm:prSet>
      <dgm:spPr/>
      <dgm:t>
        <a:bodyPr/>
        <a:lstStyle/>
        <a:p>
          <a:endParaRPr lang="es-ES"/>
        </a:p>
      </dgm:t>
    </dgm:pt>
  </dgm:ptLst>
  <dgm:cxnLst>
    <dgm:cxn modelId="{F7E3B8B3-372D-4435-A468-1A63B1844C10}" type="presOf" srcId="{79CFA021-B8FA-43C4-8F5C-07314CC73BCC}" destId="{0E070221-6542-4CA6-AE13-B2585DBC3885}" srcOrd="0"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FAFC84-C3C6-4F95-B30D-344C078A23C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74204A34-6A06-41AA-B052-99DD7B9B921A}">
      <dgm:prSet phldrT="[Texto]" custT="1"/>
      <dgm:spPr>
        <a:solidFill>
          <a:srgbClr val="660033"/>
        </a:solidFill>
      </dgm:spPr>
      <dgm:t>
        <a:bodyPr/>
        <a:lstStyle/>
        <a:p>
          <a:pPr algn="ctr"/>
          <a:r>
            <a:rPr lang="es-MX" sz="1800" dirty="0">
              <a:solidFill>
                <a:schemeClr val="bg1"/>
              </a:solidFill>
              <a:effectLst/>
              <a:latin typeface="Cambria Math" panose="02040503050406030204" pitchFamily="18" charset="0"/>
              <a:ea typeface="Cambria Math" panose="02040503050406030204" pitchFamily="18" charset="0"/>
            </a:rPr>
            <a:t>PRODUCTOS DE HIGIENE PERSONAL</a:t>
          </a:r>
        </a:p>
      </dgm:t>
    </dgm:pt>
    <dgm:pt modelId="{0B741312-CC14-46FD-9B84-134735856815}" type="parTrans" cxnId="{8FF768FB-ADB4-4B29-9077-B9F4F196A542}">
      <dgm:prSet/>
      <dgm:spPr/>
      <dgm:t>
        <a:bodyPr/>
        <a:lstStyle/>
        <a:p>
          <a:endParaRPr lang="es-MX" sz="1800" dirty="0"/>
        </a:p>
      </dgm:t>
    </dgm:pt>
    <dgm:pt modelId="{6BD0A6F1-DA44-4A8F-B2FC-F5932C28B11A}" type="sibTrans" cxnId="{8FF768FB-ADB4-4B29-9077-B9F4F196A542}">
      <dgm:prSet/>
      <dgm:spPr/>
      <dgm:t>
        <a:bodyPr/>
        <a:lstStyle/>
        <a:p>
          <a:endParaRPr lang="es-MX" sz="1800" dirty="0"/>
        </a:p>
      </dgm:t>
    </dgm:pt>
    <dgm:pt modelId="{8CAD96CF-1936-41D5-80C5-511BA5403F2E}">
      <dgm:prSet phldrT="[Texto]" custT="1"/>
      <dgm:spPr>
        <a:solidFill>
          <a:srgbClr val="660033"/>
        </a:solidFill>
      </dgm:spPr>
      <dgm:t>
        <a:bodyPr/>
        <a:lstStyle/>
        <a:p>
          <a:pPr algn="ctr"/>
          <a:r>
            <a:rPr lang="es-MX" sz="1800" dirty="0"/>
            <a:t>VIVERES DE LA CANASTA BASICA</a:t>
          </a:r>
        </a:p>
      </dgm:t>
    </dgm:pt>
    <dgm:pt modelId="{8399AFC9-4E07-4C6A-A467-AF70457F0E67}" type="parTrans" cxnId="{A52854C1-C815-4369-B600-51560B2F2041}">
      <dgm:prSet/>
      <dgm:spPr/>
      <dgm:t>
        <a:bodyPr/>
        <a:lstStyle/>
        <a:p>
          <a:endParaRPr lang="es-MX" sz="1800" dirty="0"/>
        </a:p>
      </dgm:t>
    </dgm:pt>
    <dgm:pt modelId="{28277C4A-8561-4A12-9C46-5FE4154DC5D8}" type="sibTrans" cxnId="{A52854C1-C815-4369-B600-51560B2F2041}">
      <dgm:prSet/>
      <dgm:spPr/>
      <dgm:t>
        <a:bodyPr/>
        <a:lstStyle/>
        <a:p>
          <a:endParaRPr lang="es-MX" sz="1800" dirty="0"/>
        </a:p>
      </dgm:t>
    </dgm:pt>
    <dgm:pt modelId="{E0541DF9-824E-4BE1-8C54-C75AF1598655}" type="pres">
      <dgm:prSet presAssocID="{83FAFC84-C3C6-4F95-B30D-344C078A23CC}" presName="Name0" presStyleCnt="0">
        <dgm:presLayoutVars>
          <dgm:dir/>
          <dgm:animLvl val="lvl"/>
          <dgm:resizeHandles/>
        </dgm:presLayoutVars>
      </dgm:prSet>
      <dgm:spPr/>
      <dgm:t>
        <a:bodyPr/>
        <a:lstStyle/>
        <a:p>
          <a:endParaRPr lang="es-ES"/>
        </a:p>
      </dgm:t>
    </dgm:pt>
    <dgm:pt modelId="{49B55B42-1840-4B96-998B-404B9FEC2208}" type="pres">
      <dgm:prSet presAssocID="{74204A34-6A06-41AA-B052-99DD7B9B921A}" presName="linNode" presStyleCnt="0"/>
      <dgm:spPr/>
    </dgm:pt>
    <dgm:pt modelId="{88C65F0D-489B-41AD-AB9E-CC464D6EA677}" type="pres">
      <dgm:prSet presAssocID="{74204A34-6A06-41AA-B052-99DD7B9B921A}" presName="parentShp" presStyleLbl="node1" presStyleIdx="0" presStyleCnt="2">
        <dgm:presLayoutVars>
          <dgm:bulletEnabled val="1"/>
        </dgm:presLayoutVars>
      </dgm:prSet>
      <dgm:spPr/>
      <dgm:t>
        <a:bodyPr/>
        <a:lstStyle/>
        <a:p>
          <a:endParaRPr lang="es-ES"/>
        </a:p>
      </dgm:t>
    </dgm:pt>
    <dgm:pt modelId="{0478C770-D1EE-4DC0-97D1-77D34058E5C5}" type="pres">
      <dgm:prSet presAssocID="{74204A34-6A06-41AA-B052-99DD7B9B921A}" presName="childShp" presStyleLbl="bgAccFollowNode1" presStyleIdx="0" presStyleCnt="2" custScaleY="62550" custLinFactNeighborX="-12233" custLinFactNeighborY="-3797">
        <dgm:presLayoutVars>
          <dgm:bulletEnabled val="1"/>
        </dgm:presLayoutVars>
      </dgm:prSet>
      <dgm:spPr/>
    </dgm:pt>
    <dgm:pt modelId="{A3A98652-78F0-4CE9-B02C-E215B9A465F8}" type="pres">
      <dgm:prSet presAssocID="{6BD0A6F1-DA44-4A8F-B2FC-F5932C28B11A}" presName="spacing" presStyleCnt="0"/>
      <dgm:spPr/>
    </dgm:pt>
    <dgm:pt modelId="{9432AF34-4093-43F4-BC58-2182BCD4F6A9}" type="pres">
      <dgm:prSet presAssocID="{8CAD96CF-1936-41D5-80C5-511BA5403F2E}" presName="linNode" presStyleCnt="0"/>
      <dgm:spPr/>
    </dgm:pt>
    <dgm:pt modelId="{5171E956-DBAB-43B8-9618-BADDF1FC8D2C}" type="pres">
      <dgm:prSet presAssocID="{8CAD96CF-1936-41D5-80C5-511BA5403F2E}" presName="parentShp" presStyleLbl="node1" presStyleIdx="1" presStyleCnt="2">
        <dgm:presLayoutVars>
          <dgm:bulletEnabled val="1"/>
        </dgm:presLayoutVars>
      </dgm:prSet>
      <dgm:spPr/>
      <dgm:t>
        <a:bodyPr/>
        <a:lstStyle/>
        <a:p>
          <a:endParaRPr lang="es-ES"/>
        </a:p>
      </dgm:t>
    </dgm:pt>
    <dgm:pt modelId="{040B940F-BE4B-449C-83E0-41DD30CA73DF}" type="pres">
      <dgm:prSet presAssocID="{8CAD96CF-1936-41D5-80C5-511BA5403F2E}" presName="childShp" presStyleLbl="bgAccFollowNode1" presStyleIdx="1" presStyleCnt="2" custScaleY="68162" custLinFactNeighborX="-6600">
        <dgm:presLayoutVars>
          <dgm:bulletEnabled val="1"/>
        </dgm:presLayoutVars>
      </dgm:prSet>
      <dgm:spPr/>
    </dgm:pt>
  </dgm:ptLst>
  <dgm:cxnLst>
    <dgm:cxn modelId="{607EE1CA-E1EC-4CD9-973A-A8CFC3771321}" type="presOf" srcId="{8CAD96CF-1936-41D5-80C5-511BA5403F2E}" destId="{5171E956-DBAB-43B8-9618-BADDF1FC8D2C}" srcOrd="0" destOrd="0" presId="urn:microsoft.com/office/officeart/2005/8/layout/vList6"/>
    <dgm:cxn modelId="{8FF768FB-ADB4-4B29-9077-B9F4F196A542}" srcId="{83FAFC84-C3C6-4F95-B30D-344C078A23CC}" destId="{74204A34-6A06-41AA-B052-99DD7B9B921A}" srcOrd="0" destOrd="0" parTransId="{0B741312-CC14-46FD-9B84-134735856815}" sibTransId="{6BD0A6F1-DA44-4A8F-B2FC-F5932C28B11A}"/>
    <dgm:cxn modelId="{A52854C1-C815-4369-B600-51560B2F2041}" srcId="{83FAFC84-C3C6-4F95-B30D-344C078A23CC}" destId="{8CAD96CF-1936-41D5-80C5-511BA5403F2E}" srcOrd="1" destOrd="0" parTransId="{8399AFC9-4E07-4C6A-A467-AF70457F0E67}" sibTransId="{28277C4A-8561-4A12-9C46-5FE4154DC5D8}"/>
    <dgm:cxn modelId="{ABB7B65B-741A-42DC-A9E4-F5CD6AD82733}" type="presOf" srcId="{74204A34-6A06-41AA-B052-99DD7B9B921A}" destId="{88C65F0D-489B-41AD-AB9E-CC464D6EA677}" srcOrd="0" destOrd="0" presId="urn:microsoft.com/office/officeart/2005/8/layout/vList6"/>
    <dgm:cxn modelId="{B96199AB-8C6D-4503-8C91-7AC130EA13A3}" type="presOf" srcId="{83FAFC84-C3C6-4F95-B30D-344C078A23CC}" destId="{E0541DF9-824E-4BE1-8C54-C75AF1598655}" srcOrd="0" destOrd="0" presId="urn:microsoft.com/office/officeart/2005/8/layout/vList6"/>
    <dgm:cxn modelId="{72BB7C5C-8CA1-424A-AEA9-292B1257C061}" type="presParOf" srcId="{E0541DF9-824E-4BE1-8C54-C75AF1598655}" destId="{49B55B42-1840-4B96-998B-404B9FEC2208}" srcOrd="0" destOrd="0" presId="urn:microsoft.com/office/officeart/2005/8/layout/vList6"/>
    <dgm:cxn modelId="{1EE49757-62BB-4EFC-A9E1-A8536B635C68}" type="presParOf" srcId="{49B55B42-1840-4B96-998B-404B9FEC2208}" destId="{88C65F0D-489B-41AD-AB9E-CC464D6EA677}" srcOrd="0" destOrd="0" presId="urn:microsoft.com/office/officeart/2005/8/layout/vList6"/>
    <dgm:cxn modelId="{05A07117-CBF3-4C22-B500-31FB9C299D0C}" type="presParOf" srcId="{49B55B42-1840-4B96-998B-404B9FEC2208}" destId="{0478C770-D1EE-4DC0-97D1-77D34058E5C5}" srcOrd="1" destOrd="0" presId="urn:microsoft.com/office/officeart/2005/8/layout/vList6"/>
    <dgm:cxn modelId="{92E83101-C1C5-4E12-ABCC-4093379F0388}" type="presParOf" srcId="{E0541DF9-824E-4BE1-8C54-C75AF1598655}" destId="{A3A98652-78F0-4CE9-B02C-E215B9A465F8}" srcOrd="1" destOrd="0" presId="urn:microsoft.com/office/officeart/2005/8/layout/vList6"/>
    <dgm:cxn modelId="{E28FEC86-D60B-4AD0-9E23-364C1B47A76E}" type="presParOf" srcId="{E0541DF9-824E-4BE1-8C54-C75AF1598655}" destId="{9432AF34-4093-43F4-BC58-2182BCD4F6A9}" srcOrd="2" destOrd="0" presId="urn:microsoft.com/office/officeart/2005/8/layout/vList6"/>
    <dgm:cxn modelId="{D6B870D8-6ACE-43CA-935C-69102CA2EBEE}" type="presParOf" srcId="{9432AF34-4093-43F4-BC58-2182BCD4F6A9}" destId="{5171E956-DBAB-43B8-9618-BADDF1FC8D2C}" srcOrd="0" destOrd="0" presId="urn:microsoft.com/office/officeart/2005/8/layout/vList6"/>
    <dgm:cxn modelId="{A5C56293-4925-4611-B30A-2EC362AE00DE}" type="presParOf" srcId="{9432AF34-4093-43F4-BC58-2182BCD4F6A9}" destId="{040B940F-BE4B-449C-83E0-41DD30CA73DF}" srcOrd="1" destOrd="0" presId="urn:microsoft.com/office/officeart/2005/8/layout/v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8D2A58-55E9-458F-8559-B71CA92041A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EA561BC1-128E-4332-8E95-34AE2D088D68}">
      <dgm:prSet/>
      <dgm:spPr>
        <a:solidFill>
          <a:srgbClr val="A7376F"/>
        </a:solidFill>
      </dgm:spPr>
      <dgm:t>
        <a:bodyPr/>
        <a:lstStyle/>
        <a:p>
          <a:pPr algn="ctr"/>
          <a:r>
            <a:rPr lang="es-MX" b="0" i="0" dirty="0"/>
            <a:t>ADULTOS DEL ESTADO PARTICIPARON </a:t>
          </a:r>
          <a:endParaRPr lang="es-MX" dirty="0"/>
        </a:p>
      </dgm:t>
    </dgm:pt>
    <dgm:pt modelId="{55623C10-C852-49F0-9916-0D22C29D0BCB}" type="parTrans" cxnId="{DEE54CA9-A9E8-4B43-AC8F-D27275BC2F11}">
      <dgm:prSet/>
      <dgm:spPr/>
      <dgm:t>
        <a:bodyPr/>
        <a:lstStyle/>
        <a:p>
          <a:endParaRPr lang="es-MX"/>
        </a:p>
      </dgm:t>
    </dgm:pt>
    <dgm:pt modelId="{44B8B1BF-7263-446A-8223-0679AE542014}" type="sibTrans" cxnId="{DEE54CA9-A9E8-4B43-AC8F-D27275BC2F11}">
      <dgm:prSet/>
      <dgm:spPr/>
      <dgm:t>
        <a:bodyPr/>
        <a:lstStyle/>
        <a:p>
          <a:endParaRPr lang="es-MX"/>
        </a:p>
      </dgm:t>
    </dgm:pt>
    <dgm:pt modelId="{31A38740-86B6-455A-AF87-B65AFC10FD04}">
      <dgm:prSet/>
      <dgm:spPr>
        <a:solidFill>
          <a:srgbClr val="A7376F"/>
        </a:solidFill>
      </dgm:spPr>
      <dgm:t>
        <a:bodyPr/>
        <a:lstStyle/>
        <a:p>
          <a:pPr algn="ctr"/>
          <a:r>
            <a:rPr lang="es-MX" dirty="0"/>
            <a:t>PRODUCTOS HIGIENE PERSONAL</a:t>
          </a:r>
        </a:p>
      </dgm:t>
    </dgm:pt>
    <dgm:pt modelId="{B4916533-6C20-43E9-93D3-02C7D0F8494C}" type="parTrans" cxnId="{45488A21-23FC-4F32-97EC-3AA718AD0548}">
      <dgm:prSet/>
      <dgm:spPr/>
      <dgm:t>
        <a:bodyPr/>
        <a:lstStyle/>
        <a:p>
          <a:endParaRPr lang="es-MX"/>
        </a:p>
      </dgm:t>
    </dgm:pt>
    <dgm:pt modelId="{A5FD4631-EA32-4F16-BB8A-A7394252C0BD}" type="sibTrans" cxnId="{45488A21-23FC-4F32-97EC-3AA718AD0548}">
      <dgm:prSet/>
      <dgm:spPr/>
      <dgm:t>
        <a:bodyPr/>
        <a:lstStyle/>
        <a:p>
          <a:endParaRPr lang="es-MX"/>
        </a:p>
      </dgm:t>
    </dgm:pt>
    <dgm:pt modelId="{9C506ABF-61BC-49D1-846C-A325143F8FA5}">
      <dgm:prSet/>
      <dgm:spPr>
        <a:solidFill>
          <a:srgbClr val="A7376F"/>
        </a:solidFill>
      </dgm:spPr>
      <dgm:t>
        <a:bodyPr/>
        <a:lstStyle/>
        <a:p>
          <a:pPr algn="ctr"/>
          <a:r>
            <a:rPr lang="es-MX" dirty="0"/>
            <a:t>CANASTA BASICA PRODUCTOS</a:t>
          </a:r>
        </a:p>
      </dgm:t>
    </dgm:pt>
    <dgm:pt modelId="{C5B07357-22EA-497A-A59A-5E75868E04CD}" type="parTrans" cxnId="{949C23B1-DC15-43E7-8D1E-20973CDCDB7E}">
      <dgm:prSet/>
      <dgm:spPr/>
      <dgm:t>
        <a:bodyPr/>
        <a:lstStyle/>
        <a:p>
          <a:endParaRPr lang="es-MX"/>
        </a:p>
      </dgm:t>
    </dgm:pt>
    <dgm:pt modelId="{CDBF1DC6-B954-4D80-9928-D96561963238}" type="sibTrans" cxnId="{949C23B1-DC15-43E7-8D1E-20973CDCDB7E}">
      <dgm:prSet/>
      <dgm:spPr/>
      <dgm:t>
        <a:bodyPr/>
        <a:lstStyle/>
        <a:p>
          <a:endParaRPr lang="es-MX"/>
        </a:p>
      </dgm:t>
    </dgm:pt>
    <dgm:pt modelId="{12B945B6-147A-4464-8BA7-296763A5B887}" type="pres">
      <dgm:prSet presAssocID="{AF8D2A58-55E9-458F-8559-B71CA92041A1}" presName="Name0" presStyleCnt="0">
        <dgm:presLayoutVars>
          <dgm:chMax val="7"/>
          <dgm:chPref val="7"/>
          <dgm:dir/>
        </dgm:presLayoutVars>
      </dgm:prSet>
      <dgm:spPr/>
      <dgm:t>
        <a:bodyPr/>
        <a:lstStyle/>
        <a:p>
          <a:endParaRPr lang="es-ES"/>
        </a:p>
      </dgm:t>
    </dgm:pt>
    <dgm:pt modelId="{14FAD66A-EB58-4447-9B15-B31833610BAB}" type="pres">
      <dgm:prSet presAssocID="{AF8D2A58-55E9-458F-8559-B71CA92041A1}" presName="Name1" presStyleCnt="0"/>
      <dgm:spPr/>
    </dgm:pt>
    <dgm:pt modelId="{F0E19F87-3523-4E39-8F16-29EB577C8EA4}" type="pres">
      <dgm:prSet presAssocID="{AF8D2A58-55E9-458F-8559-B71CA92041A1}" presName="cycle" presStyleCnt="0"/>
      <dgm:spPr/>
    </dgm:pt>
    <dgm:pt modelId="{B60A70CF-481D-43FE-91BC-5D44B812AFCB}" type="pres">
      <dgm:prSet presAssocID="{AF8D2A58-55E9-458F-8559-B71CA92041A1}" presName="srcNode" presStyleLbl="node1" presStyleIdx="0" presStyleCnt="3"/>
      <dgm:spPr/>
    </dgm:pt>
    <dgm:pt modelId="{640ED5C5-9BDA-4529-AAC3-85E1D1FF07C9}" type="pres">
      <dgm:prSet presAssocID="{AF8D2A58-55E9-458F-8559-B71CA92041A1}" presName="conn" presStyleLbl="parChTrans1D2" presStyleIdx="0" presStyleCnt="1"/>
      <dgm:spPr/>
      <dgm:t>
        <a:bodyPr/>
        <a:lstStyle/>
        <a:p>
          <a:endParaRPr lang="es-ES"/>
        </a:p>
      </dgm:t>
    </dgm:pt>
    <dgm:pt modelId="{1C8185F9-4B4F-4EFE-A812-5115E42BC274}" type="pres">
      <dgm:prSet presAssocID="{AF8D2A58-55E9-458F-8559-B71CA92041A1}" presName="extraNode" presStyleLbl="node1" presStyleIdx="0" presStyleCnt="3"/>
      <dgm:spPr/>
    </dgm:pt>
    <dgm:pt modelId="{F0AA426C-E09F-41AA-BEDE-7C819A5FA76F}" type="pres">
      <dgm:prSet presAssocID="{AF8D2A58-55E9-458F-8559-B71CA92041A1}" presName="dstNode" presStyleLbl="node1" presStyleIdx="0" presStyleCnt="3"/>
      <dgm:spPr/>
    </dgm:pt>
    <dgm:pt modelId="{976F3EF8-0851-410D-A47B-738BC6B83816}" type="pres">
      <dgm:prSet presAssocID="{EA561BC1-128E-4332-8E95-34AE2D088D68}" presName="text_1" presStyleLbl="node1" presStyleIdx="0" presStyleCnt="3">
        <dgm:presLayoutVars>
          <dgm:bulletEnabled val="1"/>
        </dgm:presLayoutVars>
      </dgm:prSet>
      <dgm:spPr/>
      <dgm:t>
        <a:bodyPr/>
        <a:lstStyle/>
        <a:p>
          <a:endParaRPr lang="es-ES"/>
        </a:p>
      </dgm:t>
    </dgm:pt>
    <dgm:pt modelId="{C0ECB079-24E7-49DA-B159-60447A480970}" type="pres">
      <dgm:prSet presAssocID="{EA561BC1-128E-4332-8E95-34AE2D088D68}" presName="accent_1" presStyleCnt="0"/>
      <dgm:spPr/>
    </dgm:pt>
    <dgm:pt modelId="{93FDC2B0-1F2D-4564-976E-CE1F83CAE54C}" type="pres">
      <dgm:prSet presAssocID="{EA561BC1-128E-4332-8E95-34AE2D088D68}" presName="accentRepeatNode" presStyleLbl="solidFgAcc1" presStyleIdx="0" presStyleCnt="3"/>
      <dgm:spPr/>
    </dgm:pt>
    <dgm:pt modelId="{10C71AE8-20CC-438E-A9BE-73FD386F436E}" type="pres">
      <dgm:prSet presAssocID="{31A38740-86B6-455A-AF87-B65AFC10FD04}" presName="text_2" presStyleLbl="node1" presStyleIdx="1" presStyleCnt="3">
        <dgm:presLayoutVars>
          <dgm:bulletEnabled val="1"/>
        </dgm:presLayoutVars>
      </dgm:prSet>
      <dgm:spPr/>
      <dgm:t>
        <a:bodyPr/>
        <a:lstStyle/>
        <a:p>
          <a:endParaRPr lang="es-ES"/>
        </a:p>
      </dgm:t>
    </dgm:pt>
    <dgm:pt modelId="{4852BF23-DACF-43DA-90F9-D115C2FE62A2}" type="pres">
      <dgm:prSet presAssocID="{31A38740-86B6-455A-AF87-B65AFC10FD04}" presName="accent_2" presStyleCnt="0"/>
      <dgm:spPr/>
    </dgm:pt>
    <dgm:pt modelId="{3EB7D80D-21D2-4DD0-9150-D4F5A9211281}" type="pres">
      <dgm:prSet presAssocID="{31A38740-86B6-455A-AF87-B65AFC10FD04}" presName="accentRepeatNode" presStyleLbl="solidFgAcc1" presStyleIdx="1" presStyleCnt="3"/>
      <dgm:spPr/>
    </dgm:pt>
    <dgm:pt modelId="{B215665D-ECED-4282-8904-752F3840B715}" type="pres">
      <dgm:prSet presAssocID="{9C506ABF-61BC-49D1-846C-A325143F8FA5}" presName="text_3" presStyleLbl="node1" presStyleIdx="2" presStyleCnt="3">
        <dgm:presLayoutVars>
          <dgm:bulletEnabled val="1"/>
        </dgm:presLayoutVars>
      </dgm:prSet>
      <dgm:spPr/>
      <dgm:t>
        <a:bodyPr/>
        <a:lstStyle/>
        <a:p>
          <a:endParaRPr lang="es-ES"/>
        </a:p>
      </dgm:t>
    </dgm:pt>
    <dgm:pt modelId="{37094BC0-F997-4C74-A5C5-F90158D19279}" type="pres">
      <dgm:prSet presAssocID="{9C506ABF-61BC-49D1-846C-A325143F8FA5}" presName="accent_3" presStyleCnt="0"/>
      <dgm:spPr/>
    </dgm:pt>
    <dgm:pt modelId="{45DFB7D8-BFF1-45FD-987D-18215664201C}" type="pres">
      <dgm:prSet presAssocID="{9C506ABF-61BC-49D1-846C-A325143F8FA5}" presName="accentRepeatNode" presStyleLbl="solidFgAcc1" presStyleIdx="2" presStyleCnt="3"/>
      <dgm:spPr/>
    </dgm:pt>
  </dgm:ptLst>
  <dgm:cxnLst>
    <dgm:cxn modelId="{45488A21-23FC-4F32-97EC-3AA718AD0548}" srcId="{AF8D2A58-55E9-458F-8559-B71CA92041A1}" destId="{31A38740-86B6-455A-AF87-B65AFC10FD04}" srcOrd="1" destOrd="0" parTransId="{B4916533-6C20-43E9-93D3-02C7D0F8494C}" sibTransId="{A5FD4631-EA32-4F16-BB8A-A7394252C0BD}"/>
    <dgm:cxn modelId="{6A34D32A-D66A-4979-97B2-5E030E51BF40}" type="presOf" srcId="{9C506ABF-61BC-49D1-846C-A325143F8FA5}" destId="{B215665D-ECED-4282-8904-752F3840B715}" srcOrd="0" destOrd="0" presId="urn:microsoft.com/office/officeart/2008/layout/VerticalCurvedList"/>
    <dgm:cxn modelId="{73657622-A124-4036-9934-5EE5F8ADF9D9}" type="presOf" srcId="{44B8B1BF-7263-446A-8223-0679AE542014}" destId="{640ED5C5-9BDA-4529-AAC3-85E1D1FF07C9}" srcOrd="0" destOrd="0" presId="urn:microsoft.com/office/officeart/2008/layout/VerticalCurvedList"/>
    <dgm:cxn modelId="{D48FF9D9-E68F-446B-9F4B-050EFFF9ABF9}" type="presOf" srcId="{EA561BC1-128E-4332-8E95-34AE2D088D68}" destId="{976F3EF8-0851-410D-A47B-738BC6B83816}" srcOrd="0" destOrd="0" presId="urn:microsoft.com/office/officeart/2008/layout/VerticalCurvedList"/>
    <dgm:cxn modelId="{9D4482E2-59FA-4CEB-9162-5935098351D7}" type="presOf" srcId="{31A38740-86B6-455A-AF87-B65AFC10FD04}" destId="{10C71AE8-20CC-438E-A9BE-73FD386F436E}" srcOrd="0" destOrd="0" presId="urn:microsoft.com/office/officeart/2008/layout/VerticalCurvedList"/>
    <dgm:cxn modelId="{DEE54CA9-A9E8-4B43-AC8F-D27275BC2F11}" srcId="{AF8D2A58-55E9-458F-8559-B71CA92041A1}" destId="{EA561BC1-128E-4332-8E95-34AE2D088D68}" srcOrd="0" destOrd="0" parTransId="{55623C10-C852-49F0-9916-0D22C29D0BCB}" sibTransId="{44B8B1BF-7263-446A-8223-0679AE542014}"/>
    <dgm:cxn modelId="{0AB0AAF9-8B7D-409E-BAC4-58DCC8036853}" type="presOf" srcId="{AF8D2A58-55E9-458F-8559-B71CA92041A1}" destId="{12B945B6-147A-4464-8BA7-296763A5B887}" srcOrd="0" destOrd="0" presId="urn:microsoft.com/office/officeart/2008/layout/VerticalCurvedList"/>
    <dgm:cxn modelId="{949C23B1-DC15-43E7-8D1E-20973CDCDB7E}" srcId="{AF8D2A58-55E9-458F-8559-B71CA92041A1}" destId="{9C506ABF-61BC-49D1-846C-A325143F8FA5}" srcOrd="2" destOrd="0" parTransId="{C5B07357-22EA-497A-A59A-5E75868E04CD}" sibTransId="{CDBF1DC6-B954-4D80-9928-D96561963238}"/>
    <dgm:cxn modelId="{27ED4364-1A53-4952-8657-9CC7A81B28C5}" type="presParOf" srcId="{12B945B6-147A-4464-8BA7-296763A5B887}" destId="{14FAD66A-EB58-4447-9B15-B31833610BAB}" srcOrd="0" destOrd="0" presId="urn:microsoft.com/office/officeart/2008/layout/VerticalCurvedList"/>
    <dgm:cxn modelId="{45851889-E3E0-4F46-B711-57F50E7168D5}" type="presParOf" srcId="{14FAD66A-EB58-4447-9B15-B31833610BAB}" destId="{F0E19F87-3523-4E39-8F16-29EB577C8EA4}" srcOrd="0" destOrd="0" presId="urn:microsoft.com/office/officeart/2008/layout/VerticalCurvedList"/>
    <dgm:cxn modelId="{7E91F66D-34BB-4A20-8642-0CD9E557189D}" type="presParOf" srcId="{F0E19F87-3523-4E39-8F16-29EB577C8EA4}" destId="{B60A70CF-481D-43FE-91BC-5D44B812AFCB}" srcOrd="0" destOrd="0" presId="urn:microsoft.com/office/officeart/2008/layout/VerticalCurvedList"/>
    <dgm:cxn modelId="{64985F1F-0E5D-4026-980D-53E0EEADD90B}" type="presParOf" srcId="{F0E19F87-3523-4E39-8F16-29EB577C8EA4}" destId="{640ED5C5-9BDA-4529-AAC3-85E1D1FF07C9}" srcOrd="1" destOrd="0" presId="urn:microsoft.com/office/officeart/2008/layout/VerticalCurvedList"/>
    <dgm:cxn modelId="{B5AC8E5E-58DF-44D4-9D27-49059F98BF3F}" type="presParOf" srcId="{F0E19F87-3523-4E39-8F16-29EB577C8EA4}" destId="{1C8185F9-4B4F-4EFE-A812-5115E42BC274}" srcOrd="2" destOrd="0" presId="urn:microsoft.com/office/officeart/2008/layout/VerticalCurvedList"/>
    <dgm:cxn modelId="{8A375E1F-F72B-4F60-ADA3-5AA275DED8DA}" type="presParOf" srcId="{F0E19F87-3523-4E39-8F16-29EB577C8EA4}" destId="{F0AA426C-E09F-41AA-BEDE-7C819A5FA76F}" srcOrd="3" destOrd="0" presId="urn:microsoft.com/office/officeart/2008/layout/VerticalCurvedList"/>
    <dgm:cxn modelId="{DAD0F3B1-23FC-4FF2-846D-46317F85E2A2}" type="presParOf" srcId="{14FAD66A-EB58-4447-9B15-B31833610BAB}" destId="{976F3EF8-0851-410D-A47B-738BC6B83816}" srcOrd="1" destOrd="0" presId="urn:microsoft.com/office/officeart/2008/layout/VerticalCurvedList"/>
    <dgm:cxn modelId="{81B5B244-E393-4882-825E-60AD66E020B0}" type="presParOf" srcId="{14FAD66A-EB58-4447-9B15-B31833610BAB}" destId="{C0ECB079-24E7-49DA-B159-60447A480970}" srcOrd="2" destOrd="0" presId="urn:microsoft.com/office/officeart/2008/layout/VerticalCurvedList"/>
    <dgm:cxn modelId="{59D7550F-EC89-4BF9-939D-6CA7F15CF4D4}" type="presParOf" srcId="{C0ECB079-24E7-49DA-B159-60447A480970}" destId="{93FDC2B0-1F2D-4564-976E-CE1F83CAE54C}" srcOrd="0" destOrd="0" presId="urn:microsoft.com/office/officeart/2008/layout/VerticalCurvedList"/>
    <dgm:cxn modelId="{5D910B75-2047-4F03-A7FD-3C1579836D45}" type="presParOf" srcId="{14FAD66A-EB58-4447-9B15-B31833610BAB}" destId="{10C71AE8-20CC-438E-A9BE-73FD386F436E}" srcOrd="3" destOrd="0" presId="urn:microsoft.com/office/officeart/2008/layout/VerticalCurvedList"/>
    <dgm:cxn modelId="{14E51992-D8E7-4A06-8376-B9E35BEDCC48}" type="presParOf" srcId="{14FAD66A-EB58-4447-9B15-B31833610BAB}" destId="{4852BF23-DACF-43DA-90F9-D115C2FE62A2}" srcOrd="4" destOrd="0" presId="urn:microsoft.com/office/officeart/2008/layout/VerticalCurvedList"/>
    <dgm:cxn modelId="{4A4FE2B2-B9CD-432D-9A02-E9284978DEF4}" type="presParOf" srcId="{4852BF23-DACF-43DA-90F9-D115C2FE62A2}" destId="{3EB7D80D-21D2-4DD0-9150-D4F5A9211281}" srcOrd="0" destOrd="0" presId="urn:microsoft.com/office/officeart/2008/layout/VerticalCurvedList"/>
    <dgm:cxn modelId="{AA5F0B62-8091-492B-BD4C-0B27D5250982}" type="presParOf" srcId="{14FAD66A-EB58-4447-9B15-B31833610BAB}" destId="{B215665D-ECED-4282-8904-752F3840B715}" srcOrd="5" destOrd="0" presId="urn:microsoft.com/office/officeart/2008/layout/VerticalCurvedList"/>
    <dgm:cxn modelId="{904363A9-19B1-44DB-8311-FCA6863988B7}" type="presParOf" srcId="{14FAD66A-EB58-4447-9B15-B31833610BAB}" destId="{37094BC0-F997-4C74-A5C5-F90158D19279}" srcOrd="6" destOrd="0" presId="urn:microsoft.com/office/officeart/2008/layout/VerticalCurvedList"/>
    <dgm:cxn modelId="{10CB8BE5-EC37-459C-BBF5-7D2A074457EF}" type="presParOf" srcId="{37094BC0-F997-4C74-A5C5-F90158D19279}" destId="{45DFB7D8-BFF1-45FD-987D-18215664201C}"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C9BAE1-CBE4-40AB-BCEE-443E8C569A88}" type="doc">
      <dgm:prSet loTypeId="urn:microsoft.com/office/officeart/2008/layout/HalfCircleOrganizationChart" loCatId="hierarchy" qsTypeId="urn:microsoft.com/office/officeart/2005/8/quickstyle/3d7" qsCatId="3D" csTypeId="urn:microsoft.com/office/officeart/2005/8/colors/accent1_2" csCatId="accent1" phldr="1"/>
      <dgm:spPr/>
      <dgm:t>
        <a:bodyPr/>
        <a:lstStyle/>
        <a:p>
          <a:endParaRPr lang="es-ES"/>
        </a:p>
      </dgm:t>
    </dgm:pt>
    <dgm:pt modelId="{C5D71D5C-320B-498E-A651-C8E680987036}">
      <dgm:prSet/>
      <dgm:spPr/>
      <dgm:t>
        <a:bodyPr/>
        <a:lstStyle/>
        <a:p>
          <a:pPr rtl="0"/>
          <a:r>
            <a:rPr lang="es-MX" dirty="0"/>
            <a:t>EVENTOS COLABORACION </a:t>
          </a:r>
        </a:p>
        <a:p>
          <a:pPr rtl="0"/>
          <a:r>
            <a:rPr lang="es-MX" dirty="0"/>
            <a:t>CONAPO</a:t>
          </a:r>
        </a:p>
      </dgm:t>
    </dgm:pt>
    <dgm:pt modelId="{48D91C18-3E34-45B1-833F-48827EC46248}" type="parTrans" cxnId="{EAC04334-9EF5-4EBA-B272-64FBF37E4A6F}">
      <dgm:prSet/>
      <dgm:spPr/>
      <dgm:t>
        <a:bodyPr/>
        <a:lstStyle/>
        <a:p>
          <a:endParaRPr lang="es-ES"/>
        </a:p>
      </dgm:t>
    </dgm:pt>
    <dgm:pt modelId="{24C71109-8818-4EED-88A8-7CD1D1E7B6B5}" type="sibTrans" cxnId="{EAC04334-9EF5-4EBA-B272-64FBF37E4A6F}">
      <dgm:prSet/>
      <dgm:spPr/>
      <dgm:t>
        <a:bodyPr/>
        <a:lstStyle/>
        <a:p>
          <a:endParaRPr lang="es-ES"/>
        </a:p>
      </dgm:t>
    </dgm:pt>
    <dgm:pt modelId="{6ED69D47-5E01-40E0-A1FC-E2C82149FB20}" type="pres">
      <dgm:prSet presAssocID="{C4C9BAE1-CBE4-40AB-BCEE-443E8C569A88}" presName="Name0" presStyleCnt="0">
        <dgm:presLayoutVars>
          <dgm:orgChart val="1"/>
          <dgm:chPref val="1"/>
          <dgm:dir/>
          <dgm:animOne val="branch"/>
          <dgm:animLvl val="lvl"/>
          <dgm:resizeHandles/>
        </dgm:presLayoutVars>
      </dgm:prSet>
      <dgm:spPr/>
      <dgm:t>
        <a:bodyPr/>
        <a:lstStyle/>
        <a:p>
          <a:endParaRPr lang="es-ES"/>
        </a:p>
      </dgm:t>
    </dgm:pt>
    <dgm:pt modelId="{4B936D0A-6DC5-471A-83B7-DE730129A367}" type="pres">
      <dgm:prSet presAssocID="{C5D71D5C-320B-498E-A651-C8E680987036}" presName="hierRoot1" presStyleCnt="0">
        <dgm:presLayoutVars>
          <dgm:hierBranch val="init"/>
        </dgm:presLayoutVars>
      </dgm:prSet>
      <dgm:spPr/>
    </dgm:pt>
    <dgm:pt modelId="{3091CC5B-56E2-4D2C-AA30-3B9CAE2111CD}" type="pres">
      <dgm:prSet presAssocID="{C5D71D5C-320B-498E-A651-C8E680987036}" presName="rootComposite1" presStyleCnt="0"/>
      <dgm:spPr/>
    </dgm:pt>
    <dgm:pt modelId="{4C42E65A-743A-4C1D-B5A7-FB8228259E83}" type="pres">
      <dgm:prSet presAssocID="{C5D71D5C-320B-498E-A651-C8E680987036}" presName="rootText1" presStyleLbl="alignAcc1" presStyleIdx="0" presStyleCnt="0">
        <dgm:presLayoutVars>
          <dgm:chPref val="3"/>
        </dgm:presLayoutVars>
      </dgm:prSet>
      <dgm:spPr/>
      <dgm:t>
        <a:bodyPr/>
        <a:lstStyle/>
        <a:p>
          <a:endParaRPr lang="es-ES"/>
        </a:p>
      </dgm:t>
    </dgm:pt>
    <dgm:pt modelId="{C081253F-22BB-46D5-8246-25C17E8179FF}" type="pres">
      <dgm:prSet presAssocID="{C5D71D5C-320B-498E-A651-C8E680987036}" presName="topArc1" presStyleLbl="parChTrans1D1" presStyleIdx="0" presStyleCnt="2"/>
      <dgm:spPr/>
    </dgm:pt>
    <dgm:pt modelId="{3E3EB04E-F58B-40AD-B34F-BBA9FE01609A}" type="pres">
      <dgm:prSet presAssocID="{C5D71D5C-320B-498E-A651-C8E680987036}" presName="bottomArc1" presStyleLbl="parChTrans1D1" presStyleIdx="1" presStyleCnt="2"/>
      <dgm:spPr/>
    </dgm:pt>
    <dgm:pt modelId="{8C19C127-FC38-4F51-8A6E-E748FC393A7F}" type="pres">
      <dgm:prSet presAssocID="{C5D71D5C-320B-498E-A651-C8E680987036}" presName="topConnNode1" presStyleLbl="node1" presStyleIdx="0" presStyleCnt="0"/>
      <dgm:spPr/>
      <dgm:t>
        <a:bodyPr/>
        <a:lstStyle/>
        <a:p>
          <a:endParaRPr lang="es-ES"/>
        </a:p>
      </dgm:t>
    </dgm:pt>
    <dgm:pt modelId="{605E5F9F-3446-435D-9757-82509EF5EBB0}" type="pres">
      <dgm:prSet presAssocID="{C5D71D5C-320B-498E-A651-C8E680987036}" presName="hierChild2" presStyleCnt="0"/>
      <dgm:spPr/>
    </dgm:pt>
    <dgm:pt modelId="{203EC385-0476-47CF-8536-E822453EDA8E}" type="pres">
      <dgm:prSet presAssocID="{C5D71D5C-320B-498E-A651-C8E680987036}" presName="hierChild3" presStyleCnt="0"/>
      <dgm:spPr/>
    </dgm:pt>
  </dgm:ptLst>
  <dgm:cxnLst>
    <dgm:cxn modelId="{EAC04334-9EF5-4EBA-B272-64FBF37E4A6F}" srcId="{C4C9BAE1-CBE4-40AB-BCEE-443E8C569A88}" destId="{C5D71D5C-320B-498E-A651-C8E680987036}" srcOrd="0" destOrd="0" parTransId="{48D91C18-3E34-45B1-833F-48827EC46248}" sibTransId="{24C71109-8818-4EED-88A8-7CD1D1E7B6B5}"/>
    <dgm:cxn modelId="{786E29EE-5042-44D7-AEC2-1726F6868D83}" type="presOf" srcId="{C5D71D5C-320B-498E-A651-C8E680987036}" destId="{4C42E65A-743A-4C1D-B5A7-FB8228259E83}" srcOrd="0" destOrd="0" presId="urn:microsoft.com/office/officeart/2008/layout/HalfCircleOrganizationChart"/>
    <dgm:cxn modelId="{9E49102E-0434-400E-947F-2492F9157397}" type="presOf" srcId="{C4C9BAE1-CBE4-40AB-BCEE-443E8C569A88}" destId="{6ED69D47-5E01-40E0-A1FC-E2C82149FB20}" srcOrd="0" destOrd="0" presId="urn:microsoft.com/office/officeart/2008/layout/HalfCircleOrganizationChart"/>
    <dgm:cxn modelId="{42ACFEAC-090C-4AFB-B95A-5E9F9B8F9128}" type="presOf" srcId="{C5D71D5C-320B-498E-A651-C8E680987036}" destId="{8C19C127-FC38-4F51-8A6E-E748FC393A7F}" srcOrd="1" destOrd="0" presId="urn:microsoft.com/office/officeart/2008/layout/HalfCircleOrganizationChart"/>
    <dgm:cxn modelId="{6360F0C8-97DA-4383-BA5C-B7E5903FB299}" type="presParOf" srcId="{6ED69D47-5E01-40E0-A1FC-E2C82149FB20}" destId="{4B936D0A-6DC5-471A-83B7-DE730129A367}" srcOrd="0" destOrd="0" presId="urn:microsoft.com/office/officeart/2008/layout/HalfCircleOrganizationChart"/>
    <dgm:cxn modelId="{767B23C7-9899-446D-B956-159F6EC32D8C}" type="presParOf" srcId="{4B936D0A-6DC5-471A-83B7-DE730129A367}" destId="{3091CC5B-56E2-4D2C-AA30-3B9CAE2111CD}" srcOrd="0" destOrd="0" presId="urn:microsoft.com/office/officeart/2008/layout/HalfCircleOrganizationChart"/>
    <dgm:cxn modelId="{7CB03BFC-3498-4708-9CEB-06B0A56E9601}" type="presParOf" srcId="{3091CC5B-56E2-4D2C-AA30-3B9CAE2111CD}" destId="{4C42E65A-743A-4C1D-B5A7-FB8228259E83}" srcOrd="0" destOrd="0" presId="urn:microsoft.com/office/officeart/2008/layout/HalfCircleOrganizationChart"/>
    <dgm:cxn modelId="{E08EB9E9-A1BE-444B-B608-8290EDD7243F}" type="presParOf" srcId="{3091CC5B-56E2-4D2C-AA30-3B9CAE2111CD}" destId="{C081253F-22BB-46D5-8246-25C17E8179FF}" srcOrd="1" destOrd="0" presId="urn:microsoft.com/office/officeart/2008/layout/HalfCircleOrganizationChart"/>
    <dgm:cxn modelId="{E1E38852-F8F6-4C85-BC6C-53924431B085}" type="presParOf" srcId="{3091CC5B-56E2-4D2C-AA30-3B9CAE2111CD}" destId="{3E3EB04E-F58B-40AD-B34F-BBA9FE01609A}" srcOrd="2" destOrd="0" presId="urn:microsoft.com/office/officeart/2008/layout/HalfCircleOrganizationChart"/>
    <dgm:cxn modelId="{BEB09DBA-EA30-4899-9A8F-348E01D0978B}" type="presParOf" srcId="{3091CC5B-56E2-4D2C-AA30-3B9CAE2111CD}" destId="{8C19C127-FC38-4F51-8A6E-E748FC393A7F}" srcOrd="3" destOrd="0" presId="urn:microsoft.com/office/officeart/2008/layout/HalfCircleOrganizationChart"/>
    <dgm:cxn modelId="{C6F95556-F752-4F1E-8082-5D3057C8D4C9}" type="presParOf" srcId="{4B936D0A-6DC5-471A-83B7-DE730129A367}" destId="{605E5F9F-3446-435D-9757-82509EF5EBB0}" srcOrd="1" destOrd="0" presId="urn:microsoft.com/office/officeart/2008/layout/HalfCircleOrganizationChart"/>
    <dgm:cxn modelId="{B7847C1E-00CD-4D4D-8B85-64F06DFB672E}" type="presParOf" srcId="{4B936D0A-6DC5-471A-83B7-DE730129A367}" destId="{203EC385-0476-47CF-8536-E822453EDA8E}" srcOrd="2" destOrd="0" presId="urn:microsoft.com/office/officeart/2008/layout/HalfCircleOrganizationChar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D6534329-596D-45E3-95A0-A2D9E7D53252}" type="doc">
      <dgm:prSet loTypeId="urn:microsoft.com/office/officeart/2005/8/layout/matrix2" loCatId="matrix" qsTypeId="urn:microsoft.com/office/officeart/2005/8/quickstyle/3d3" qsCatId="3D" csTypeId="urn:microsoft.com/office/officeart/2005/8/colors/colorful3" csCatId="colorful" phldr="1"/>
      <dgm:spPr/>
      <dgm:t>
        <a:bodyPr/>
        <a:lstStyle/>
        <a:p>
          <a:endParaRPr lang="es-MX"/>
        </a:p>
      </dgm:t>
    </dgm:pt>
    <dgm:pt modelId="{59C9C77B-B9D8-458F-B9BE-4BE334B141F2}">
      <dgm:prSet phldrT="[Texto]" custT="1"/>
      <dgm:spPr/>
      <dgm:t>
        <a:bodyPr/>
        <a:lstStyle/>
        <a:p>
          <a:r>
            <a:rPr lang="es-MX" sz="2000" dirty="0">
              <a:solidFill>
                <a:srgbClr val="FFFFFF"/>
              </a:solidFill>
            </a:rPr>
            <a:t>DIA MUNDIAL DE LA POBLACION</a:t>
          </a:r>
        </a:p>
      </dgm:t>
    </dgm:pt>
    <dgm:pt modelId="{616B0403-6049-44FB-A54E-F74072C2B5F4}" type="parTrans" cxnId="{22A0BF4F-E102-4974-9EFB-14254B93F261}">
      <dgm:prSet/>
      <dgm:spPr/>
      <dgm:t>
        <a:bodyPr/>
        <a:lstStyle/>
        <a:p>
          <a:endParaRPr lang="es-MX" sz="2000"/>
        </a:p>
      </dgm:t>
    </dgm:pt>
    <dgm:pt modelId="{3CFEBEFD-0B9A-4A6A-8909-8DAEA5A69718}" type="sibTrans" cxnId="{22A0BF4F-E102-4974-9EFB-14254B93F261}">
      <dgm:prSet/>
      <dgm:spPr/>
      <dgm:t>
        <a:bodyPr/>
        <a:lstStyle/>
        <a:p>
          <a:endParaRPr lang="es-MX" sz="2000"/>
        </a:p>
      </dgm:t>
    </dgm:pt>
    <dgm:pt modelId="{C4397600-C73C-4AA9-8D74-AF3FB77C9B13}">
      <dgm:prSet phldrT="[Texto]" custT="1"/>
      <dgm:spPr/>
      <dgm:t>
        <a:bodyPr/>
        <a:lstStyle/>
        <a:p>
          <a:r>
            <a:rPr lang="es-MX" sz="2000" dirty="0"/>
            <a:t>PRESENTACION DEL LIBRO SOBRE DESPLAZAMIENTO FORZADO</a:t>
          </a:r>
        </a:p>
      </dgm:t>
    </dgm:pt>
    <dgm:pt modelId="{8657E75E-D144-447D-9568-5EB4996B616B}" type="parTrans" cxnId="{6FAB9B44-9C24-4AC6-AF2A-50208C74172A}">
      <dgm:prSet/>
      <dgm:spPr/>
      <dgm:t>
        <a:bodyPr/>
        <a:lstStyle/>
        <a:p>
          <a:endParaRPr lang="es-MX" sz="2000"/>
        </a:p>
      </dgm:t>
    </dgm:pt>
    <dgm:pt modelId="{B2D5F32C-8C2B-4B64-AEA3-1B2B37F53BF8}" type="sibTrans" cxnId="{6FAB9B44-9C24-4AC6-AF2A-50208C74172A}">
      <dgm:prSet/>
      <dgm:spPr/>
      <dgm:t>
        <a:bodyPr/>
        <a:lstStyle/>
        <a:p>
          <a:endParaRPr lang="es-MX" sz="2000"/>
        </a:p>
      </dgm:t>
    </dgm:pt>
    <dgm:pt modelId="{F032F05B-A6D8-47FA-9B67-74230535393E}">
      <dgm:prSet phldrT="[Texto]" custT="1"/>
      <dgm:spPr/>
      <dgm:t>
        <a:bodyPr/>
        <a:lstStyle/>
        <a:p>
          <a:r>
            <a:rPr lang="es-MX" sz="2000" dirty="0"/>
            <a:t>FORO ALUSIVO AL DIA MUNDIAL DE LA POBLACION</a:t>
          </a:r>
        </a:p>
      </dgm:t>
    </dgm:pt>
    <dgm:pt modelId="{34FF1E4D-F056-4D61-AD6B-B03E4F3C06FE}" type="parTrans" cxnId="{7722E5ED-5B03-4679-B3E1-01076C666C89}">
      <dgm:prSet/>
      <dgm:spPr/>
      <dgm:t>
        <a:bodyPr/>
        <a:lstStyle/>
        <a:p>
          <a:endParaRPr lang="es-MX" sz="2000"/>
        </a:p>
      </dgm:t>
    </dgm:pt>
    <dgm:pt modelId="{372E378A-BBF2-468F-8170-7A5726687BC6}" type="sibTrans" cxnId="{7722E5ED-5B03-4679-B3E1-01076C666C89}">
      <dgm:prSet/>
      <dgm:spPr/>
      <dgm:t>
        <a:bodyPr/>
        <a:lstStyle/>
        <a:p>
          <a:endParaRPr lang="es-MX" sz="2000"/>
        </a:p>
      </dgm:t>
    </dgm:pt>
    <dgm:pt modelId="{C5A6E039-5219-44E1-9AA3-114C12C7CBAC}">
      <dgm:prSet custT="1"/>
      <dgm:spPr/>
      <dgm:t>
        <a:bodyPr/>
        <a:lstStyle/>
        <a:p>
          <a:r>
            <a:rPr lang="es-MX" sz="3200" b="0" i="0" dirty="0"/>
            <a:t>COCOEF</a:t>
          </a:r>
          <a:endParaRPr lang="es-MX" sz="3200" dirty="0"/>
        </a:p>
      </dgm:t>
    </dgm:pt>
    <dgm:pt modelId="{BE976919-4A56-491B-9096-CE5E0000B503}" type="parTrans" cxnId="{DCECA502-255D-458E-A544-4724E201EA64}">
      <dgm:prSet/>
      <dgm:spPr/>
      <dgm:t>
        <a:bodyPr/>
        <a:lstStyle/>
        <a:p>
          <a:endParaRPr lang="es-MX" sz="2000"/>
        </a:p>
      </dgm:t>
    </dgm:pt>
    <dgm:pt modelId="{D585F232-9257-45A5-8249-124F44C402BC}" type="sibTrans" cxnId="{DCECA502-255D-458E-A544-4724E201EA64}">
      <dgm:prSet/>
      <dgm:spPr/>
      <dgm:t>
        <a:bodyPr/>
        <a:lstStyle/>
        <a:p>
          <a:endParaRPr lang="es-MX" sz="2000"/>
        </a:p>
      </dgm:t>
    </dgm:pt>
    <dgm:pt modelId="{D61E5864-9139-4444-A798-47512F15A1D3}" type="pres">
      <dgm:prSet presAssocID="{D6534329-596D-45E3-95A0-A2D9E7D53252}" presName="matrix" presStyleCnt="0">
        <dgm:presLayoutVars>
          <dgm:chMax val="1"/>
          <dgm:dir/>
          <dgm:resizeHandles val="exact"/>
        </dgm:presLayoutVars>
      </dgm:prSet>
      <dgm:spPr/>
      <dgm:t>
        <a:bodyPr/>
        <a:lstStyle/>
        <a:p>
          <a:endParaRPr lang="es-ES"/>
        </a:p>
      </dgm:t>
    </dgm:pt>
    <dgm:pt modelId="{22A488AF-434F-425C-891A-270F11D3A3F9}" type="pres">
      <dgm:prSet presAssocID="{D6534329-596D-45E3-95A0-A2D9E7D53252}" presName="axisShape" presStyleLbl="bgShp" presStyleIdx="0" presStyleCnt="1"/>
      <dgm:spPr/>
    </dgm:pt>
    <dgm:pt modelId="{C9F886E6-6F91-478D-A19A-34B084342A4A}" type="pres">
      <dgm:prSet presAssocID="{D6534329-596D-45E3-95A0-A2D9E7D53252}" presName="rect1" presStyleLbl="node1" presStyleIdx="0" presStyleCnt="4" custScaleX="131433" custLinFactNeighborX="-15897" custLinFactNeighborY="543">
        <dgm:presLayoutVars>
          <dgm:chMax val="0"/>
          <dgm:chPref val="0"/>
          <dgm:bulletEnabled val="1"/>
        </dgm:presLayoutVars>
      </dgm:prSet>
      <dgm:spPr/>
      <dgm:t>
        <a:bodyPr/>
        <a:lstStyle/>
        <a:p>
          <a:endParaRPr lang="es-ES"/>
        </a:p>
      </dgm:t>
    </dgm:pt>
    <dgm:pt modelId="{96625D3E-E69B-4DB7-8F44-41490465F221}" type="pres">
      <dgm:prSet presAssocID="{D6534329-596D-45E3-95A0-A2D9E7D53252}" presName="rect2" presStyleLbl="node1" presStyleIdx="1" presStyleCnt="4" custScaleX="130876" custLinFactNeighborX="16011">
        <dgm:presLayoutVars>
          <dgm:chMax val="0"/>
          <dgm:chPref val="0"/>
          <dgm:bulletEnabled val="1"/>
        </dgm:presLayoutVars>
      </dgm:prSet>
      <dgm:spPr/>
      <dgm:t>
        <a:bodyPr/>
        <a:lstStyle/>
        <a:p>
          <a:endParaRPr lang="es-ES"/>
        </a:p>
      </dgm:t>
    </dgm:pt>
    <dgm:pt modelId="{C657634A-3ECB-4D0E-9EFF-909DA3947D16}" type="pres">
      <dgm:prSet presAssocID="{D6534329-596D-45E3-95A0-A2D9E7D53252}" presName="rect3" presStyleLbl="node1" presStyleIdx="2" presStyleCnt="4" custScaleX="131433" custLinFactNeighborX="-22583" custLinFactNeighborY="1780">
        <dgm:presLayoutVars>
          <dgm:chMax val="0"/>
          <dgm:chPref val="0"/>
          <dgm:bulletEnabled val="1"/>
        </dgm:presLayoutVars>
      </dgm:prSet>
      <dgm:spPr/>
      <dgm:t>
        <a:bodyPr/>
        <a:lstStyle/>
        <a:p>
          <a:endParaRPr lang="es-ES"/>
        </a:p>
      </dgm:t>
    </dgm:pt>
    <dgm:pt modelId="{BBFBE772-BF99-4550-BFE4-0C5284E3D7A1}" type="pres">
      <dgm:prSet presAssocID="{D6534329-596D-45E3-95A0-A2D9E7D53252}" presName="rect4" presStyleLbl="node1" presStyleIdx="3" presStyleCnt="4" custScaleX="130876" custLinFactNeighborX="19211" custLinFactNeighborY="1185">
        <dgm:presLayoutVars>
          <dgm:chMax val="0"/>
          <dgm:chPref val="0"/>
          <dgm:bulletEnabled val="1"/>
        </dgm:presLayoutVars>
      </dgm:prSet>
      <dgm:spPr/>
      <dgm:t>
        <a:bodyPr/>
        <a:lstStyle/>
        <a:p>
          <a:endParaRPr lang="es-ES"/>
        </a:p>
      </dgm:t>
    </dgm:pt>
  </dgm:ptLst>
  <dgm:cxnLst>
    <dgm:cxn modelId="{935D8E72-5910-4729-BC85-0FB4DE29A1B4}" type="presOf" srcId="{C5A6E039-5219-44E1-9AA3-114C12C7CBAC}" destId="{BBFBE772-BF99-4550-BFE4-0C5284E3D7A1}" srcOrd="0" destOrd="0" presId="urn:microsoft.com/office/officeart/2005/8/layout/matrix2"/>
    <dgm:cxn modelId="{DCECA502-255D-458E-A544-4724E201EA64}" srcId="{D6534329-596D-45E3-95A0-A2D9E7D53252}" destId="{C5A6E039-5219-44E1-9AA3-114C12C7CBAC}" srcOrd="3" destOrd="0" parTransId="{BE976919-4A56-491B-9096-CE5E0000B503}" sibTransId="{D585F232-9257-45A5-8249-124F44C402BC}"/>
    <dgm:cxn modelId="{22A0BF4F-E102-4974-9EFB-14254B93F261}" srcId="{D6534329-596D-45E3-95A0-A2D9E7D53252}" destId="{59C9C77B-B9D8-458F-B9BE-4BE334B141F2}" srcOrd="0" destOrd="0" parTransId="{616B0403-6049-44FB-A54E-F74072C2B5F4}" sibTransId="{3CFEBEFD-0B9A-4A6A-8909-8DAEA5A69718}"/>
    <dgm:cxn modelId="{8196A35E-1653-4C63-9230-7881FB2F5DB2}" type="presOf" srcId="{C4397600-C73C-4AA9-8D74-AF3FB77C9B13}" destId="{96625D3E-E69B-4DB7-8F44-41490465F221}" srcOrd="0" destOrd="0" presId="urn:microsoft.com/office/officeart/2005/8/layout/matrix2"/>
    <dgm:cxn modelId="{A5135B21-8A8A-4CC7-BC13-F362F5053EA5}" type="presOf" srcId="{F032F05B-A6D8-47FA-9B67-74230535393E}" destId="{C657634A-3ECB-4D0E-9EFF-909DA3947D16}" srcOrd="0" destOrd="0" presId="urn:microsoft.com/office/officeart/2005/8/layout/matrix2"/>
    <dgm:cxn modelId="{6FAB9B44-9C24-4AC6-AF2A-50208C74172A}" srcId="{D6534329-596D-45E3-95A0-A2D9E7D53252}" destId="{C4397600-C73C-4AA9-8D74-AF3FB77C9B13}" srcOrd="1" destOrd="0" parTransId="{8657E75E-D144-447D-9568-5EB4996B616B}" sibTransId="{B2D5F32C-8C2B-4B64-AEA3-1B2B37F53BF8}"/>
    <dgm:cxn modelId="{8E9C3B8F-A78B-49F8-8938-EB90AC438D61}" type="presOf" srcId="{D6534329-596D-45E3-95A0-A2D9E7D53252}" destId="{D61E5864-9139-4444-A798-47512F15A1D3}" srcOrd="0" destOrd="0" presId="urn:microsoft.com/office/officeart/2005/8/layout/matrix2"/>
    <dgm:cxn modelId="{C4E732B2-0000-418E-94B9-F10E3508703F}" type="presOf" srcId="{59C9C77B-B9D8-458F-B9BE-4BE334B141F2}" destId="{C9F886E6-6F91-478D-A19A-34B084342A4A}" srcOrd="0" destOrd="0" presId="urn:microsoft.com/office/officeart/2005/8/layout/matrix2"/>
    <dgm:cxn modelId="{7722E5ED-5B03-4679-B3E1-01076C666C89}" srcId="{D6534329-596D-45E3-95A0-A2D9E7D53252}" destId="{F032F05B-A6D8-47FA-9B67-74230535393E}" srcOrd="2" destOrd="0" parTransId="{34FF1E4D-F056-4D61-AD6B-B03E4F3C06FE}" sibTransId="{372E378A-BBF2-468F-8170-7A5726687BC6}"/>
    <dgm:cxn modelId="{A3C14A82-6CDA-48A0-BA0C-7AB6840BC650}" type="presParOf" srcId="{D61E5864-9139-4444-A798-47512F15A1D3}" destId="{22A488AF-434F-425C-891A-270F11D3A3F9}" srcOrd="0" destOrd="0" presId="urn:microsoft.com/office/officeart/2005/8/layout/matrix2"/>
    <dgm:cxn modelId="{4910F329-BC7B-412A-AFAC-58491F53B55C}" type="presParOf" srcId="{D61E5864-9139-4444-A798-47512F15A1D3}" destId="{C9F886E6-6F91-478D-A19A-34B084342A4A}" srcOrd="1" destOrd="0" presId="urn:microsoft.com/office/officeart/2005/8/layout/matrix2"/>
    <dgm:cxn modelId="{703C3649-E561-4D52-892A-E32CA1FAF038}" type="presParOf" srcId="{D61E5864-9139-4444-A798-47512F15A1D3}" destId="{96625D3E-E69B-4DB7-8F44-41490465F221}" srcOrd="2" destOrd="0" presId="urn:microsoft.com/office/officeart/2005/8/layout/matrix2"/>
    <dgm:cxn modelId="{AC9578AF-557D-4347-A958-CBB40C832CE9}" type="presParOf" srcId="{D61E5864-9139-4444-A798-47512F15A1D3}" destId="{C657634A-3ECB-4D0E-9EFF-909DA3947D16}" srcOrd="3" destOrd="0" presId="urn:microsoft.com/office/officeart/2005/8/layout/matrix2"/>
    <dgm:cxn modelId="{022D3E60-371C-41E2-A706-DC88C5B48764}" type="presParOf" srcId="{D61E5864-9139-4444-A798-47512F15A1D3}" destId="{BBFBE772-BF99-4550-BFE4-0C5284E3D7A1}" srcOrd="4" destOrd="0" presId="urn:microsoft.com/office/officeart/2005/8/layout/matrix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FC26A16-6266-45D9-827D-1F9B8886B89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MX"/>
        </a:p>
      </dgm:t>
    </dgm:pt>
    <dgm:pt modelId="{AD397EA6-2954-40A3-A32F-32DB7FFB59AC}" type="pres">
      <dgm:prSet presAssocID="{2FC26A16-6266-45D9-827D-1F9B8886B891}" presName="linear" presStyleCnt="0">
        <dgm:presLayoutVars>
          <dgm:animLvl val="lvl"/>
          <dgm:resizeHandles val="exact"/>
        </dgm:presLayoutVars>
      </dgm:prSet>
      <dgm:spPr/>
      <dgm:t>
        <a:bodyPr/>
        <a:lstStyle/>
        <a:p>
          <a:endParaRPr lang="es-ES"/>
        </a:p>
      </dgm:t>
    </dgm:pt>
  </dgm:ptLst>
  <dgm:cxnLst>
    <dgm:cxn modelId="{70687A3B-1918-4177-8775-6FB94E6BA273}" type="presOf" srcId="{2FC26A16-6266-45D9-827D-1F9B8886B891}" destId="{AD397EA6-2954-40A3-A32F-32DB7FFB59A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DAF69-07C0-4414-97D6-13EA44E40B02}" type="doc">
      <dgm:prSet loTypeId="urn:microsoft.com/office/officeart/2005/8/layout/venn2" loCatId="relationship" qsTypeId="urn:microsoft.com/office/officeart/2005/8/quickstyle/simple2" qsCatId="simple" csTypeId="urn:microsoft.com/office/officeart/2005/8/colors/accent0_1" csCatId="mainScheme" phldr="1"/>
      <dgm:spPr/>
      <dgm:t>
        <a:bodyPr/>
        <a:lstStyle/>
        <a:p>
          <a:endParaRPr lang="es-MX"/>
        </a:p>
      </dgm:t>
    </dgm:pt>
    <dgm:pt modelId="{27D52439-4F2E-4252-912F-BEC175B10B6F}">
      <dgm:prSet/>
      <dgm:spPr/>
      <dgm:t>
        <a:bodyPr/>
        <a:lstStyle/>
        <a:p>
          <a:r>
            <a:rPr lang="es-MX" b="1" dirty="0">
              <a:solidFill>
                <a:srgbClr val="800000"/>
              </a:solidFill>
            </a:rPr>
            <a:t>COESPO</a:t>
          </a:r>
          <a:endParaRPr lang="es-MX" dirty="0">
            <a:solidFill>
              <a:srgbClr val="800000"/>
            </a:solidFill>
          </a:endParaRPr>
        </a:p>
      </dgm:t>
    </dgm:pt>
    <dgm:pt modelId="{E5450A46-B3E6-4EF2-AE9C-FEEBB8CFF7AF}" type="parTrans" cxnId="{34E2B77C-6F3C-4267-88A9-ABCB1313F939}">
      <dgm:prSet/>
      <dgm:spPr/>
      <dgm:t>
        <a:bodyPr/>
        <a:lstStyle/>
        <a:p>
          <a:endParaRPr lang="es-MX"/>
        </a:p>
      </dgm:t>
    </dgm:pt>
    <dgm:pt modelId="{6F9D5800-9C30-4C49-9D22-298541160942}" type="sibTrans" cxnId="{34E2B77C-6F3C-4267-88A9-ABCB1313F939}">
      <dgm:prSet/>
      <dgm:spPr/>
      <dgm:t>
        <a:bodyPr/>
        <a:lstStyle/>
        <a:p>
          <a:endParaRPr lang="es-MX"/>
        </a:p>
      </dgm:t>
    </dgm:pt>
    <dgm:pt modelId="{54623C6D-F2FD-4A8F-8FB7-AB463FD851AC}" type="pres">
      <dgm:prSet presAssocID="{9C2DAF69-07C0-4414-97D6-13EA44E40B02}" presName="Name0" presStyleCnt="0">
        <dgm:presLayoutVars>
          <dgm:chMax val="7"/>
          <dgm:resizeHandles val="exact"/>
        </dgm:presLayoutVars>
      </dgm:prSet>
      <dgm:spPr/>
      <dgm:t>
        <a:bodyPr/>
        <a:lstStyle/>
        <a:p>
          <a:endParaRPr lang="es-ES"/>
        </a:p>
      </dgm:t>
    </dgm:pt>
    <dgm:pt modelId="{36202563-8C28-4272-935A-DEFDC2519AB5}" type="pres">
      <dgm:prSet presAssocID="{9C2DAF69-07C0-4414-97D6-13EA44E40B02}" presName="comp1" presStyleCnt="0"/>
      <dgm:spPr/>
    </dgm:pt>
    <dgm:pt modelId="{9C140560-2BE7-4927-9EF1-251F479C324B}" type="pres">
      <dgm:prSet presAssocID="{9C2DAF69-07C0-4414-97D6-13EA44E40B02}" presName="circle1" presStyleLbl="node1" presStyleIdx="0" presStyleCnt="1" custScaleX="114224" custLinFactNeighborX="1688"/>
      <dgm:spPr/>
      <dgm:t>
        <a:bodyPr/>
        <a:lstStyle/>
        <a:p>
          <a:endParaRPr lang="es-ES"/>
        </a:p>
      </dgm:t>
    </dgm:pt>
    <dgm:pt modelId="{D0797A4A-D29D-4407-8069-EA11F3075F96}" type="pres">
      <dgm:prSet presAssocID="{9C2DAF69-07C0-4414-97D6-13EA44E40B02}" presName="c1text" presStyleLbl="node1" presStyleIdx="0" presStyleCnt="1">
        <dgm:presLayoutVars>
          <dgm:bulletEnabled val="1"/>
        </dgm:presLayoutVars>
      </dgm:prSet>
      <dgm:spPr/>
      <dgm:t>
        <a:bodyPr/>
        <a:lstStyle/>
        <a:p>
          <a:endParaRPr lang="es-ES"/>
        </a:p>
      </dgm:t>
    </dgm:pt>
  </dgm:ptLst>
  <dgm:cxnLst>
    <dgm:cxn modelId="{D460CA22-B523-421E-9E53-E16BBF18E75E}" type="presOf" srcId="{9C2DAF69-07C0-4414-97D6-13EA44E40B02}" destId="{54623C6D-F2FD-4A8F-8FB7-AB463FD851AC}" srcOrd="0" destOrd="0" presId="urn:microsoft.com/office/officeart/2005/8/layout/venn2"/>
    <dgm:cxn modelId="{34E2B77C-6F3C-4267-88A9-ABCB1313F939}" srcId="{9C2DAF69-07C0-4414-97D6-13EA44E40B02}" destId="{27D52439-4F2E-4252-912F-BEC175B10B6F}" srcOrd="0" destOrd="0" parTransId="{E5450A46-B3E6-4EF2-AE9C-FEEBB8CFF7AF}" sibTransId="{6F9D5800-9C30-4C49-9D22-298541160942}"/>
    <dgm:cxn modelId="{D9B41D9C-B11E-4D21-9941-A26CDE5D9508}" type="presOf" srcId="{27D52439-4F2E-4252-912F-BEC175B10B6F}" destId="{9C140560-2BE7-4927-9EF1-251F479C324B}" srcOrd="0" destOrd="0" presId="urn:microsoft.com/office/officeart/2005/8/layout/venn2"/>
    <dgm:cxn modelId="{9C24256A-190B-4BC6-ACA7-ED7B20EC9D76}" type="presOf" srcId="{27D52439-4F2E-4252-912F-BEC175B10B6F}" destId="{D0797A4A-D29D-4407-8069-EA11F3075F96}" srcOrd="1" destOrd="0" presId="urn:microsoft.com/office/officeart/2005/8/layout/venn2"/>
    <dgm:cxn modelId="{F775FFA3-DFBB-41C7-9941-9DF497CDC325}" type="presParOf" srcId="{54623C6D-F2FD-4A8F-8FB7-AB463FD851AC}" destId="{36202563-8C28-4272-935A-DEFDC2519AB5}" srcOrd="0" destOrd="0" presId="urn:microsoft.com/office/officeart/2005/8/layout/venn2"/>
    <dgm:cxn modelId="{4D8AD54D-FCE1-4EB4-8F60-58CEA4FACEEB}" type="presParOf" srcId="{36202563-8C28-4272-935A-DEFDC2519AB5}" destId="{9C140560-2BE7-4927-9EF1-251F479C324B}" srcOrd="0" destOrd="0" presId="urn:microsoft.com/office/officeart/2005/8/layout/venn2"/>
    <dgm:cxn modelId="{BBB9E1AB-0888-4193-AA44-76A00B536583}" type="presParOf" srcId="{36202563-8C28-4272-935A-DEFDC2519AB5}" destId="{D0797A4A-D29D-4407-8069-EA11F3075F96}" srcOrd="1" destOrd="0" presId="urn:microsoft.com/office/officeart/2005/8/layout/ven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F16A74-9BB8-4A37-84C4-AD89FD5A8D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500FDC78-E1CF-4E97-B076-D4187F26A853}">
      <dgm:prSet phldrT="[Texto]" custT="1"/>
      <dgm:spPr/>
      <dgm:t>
        <a:bodyPr/>
        <a:lstStyle/>
        <a:p>
          <a:pPr algn="ctr"/>
          <a:r>
            <a:rPr lang="es-MX" sz="2000" dirty="0"/>
            <a:t>GRUPOS DE LA CASA DE LA CULTURA DEL GOBIERNO DEL ESTADO</a:t>
          </a:r>
        </a:p>
      </dgm:t>
    </dgm:pt>
    <dgm:pt modelId="{F3D1A56F-CA98-4427-AF52-3D9F5378369D}" type="parTrans" cxnId="{D420AE4D-48EC-46AE-8FA1-1F849EC38678}">
      <dgm:prSet/>
      <dgm:spPr/>
      <dgm:t>
        <a:bodyPr/>
        <a:lstStyle/>
        <a:p>
          <a:endParaRPr lang="es-MX"/>
        </a:p>
      </dgm:t>
    </dgm:pt>
    <dgm:pt modelId="{AD6EC798-992F-4441-95D9-82FD33A9BC02}" type="sibTrans" cxnId="{D420AE4D-48EC-46AE-8FA1-1F849EC38678}">
      <dgm:prSet/>
      <dgm:spPr/>
      <dgm:t>
        <a:bodyPr/>
        <a:lstStyle/>
        <a:p>
          <a:endParaRPr lang="es-MX"/>
        </a:p>
      </dgm:t>
    </dgm:pt>
    <dgm:pt modelId="{0F5CB197-4E9E-4673-B6CF-D1870C195436}">
      <dgm:prSet phldrT="[Texto]" custT="1"/>
      <dgm:spPr/>
      <dgm:t>
        <a:bodyPr/>
        <a:lstStyle/>
        <a:p>
          <a:pPr algn="ctr"/>
          <a:r>
            <a:rPr lang="es-MX" sz="2000" dirty="0"/>
            <a:t>STANDS DE GOBIERNO DEL ESTADO</a:t>
          </a:r>
        </a:p>
      </dgm:t>
    </dgm:pt>
    <dgm:pt modelId="{35E6A8BB-7E5E-4178-A361-6D525EC82FCC}" type="parTrans" cxnId="{9DC688A6-0FC6-4AB6-8B22-F67AE239F2DB}">
      <dgm:prSet/>
      <dgm:spPr/>
      <dgm:t>
        <a:bodyPr/>
        <a:lstStyle/>
        <a:p>
          <a:endParaRPr lang="es-MX"/>
        </a:p>
      </dgm:t>
    </dgm:pt>
    <dgm:pt modelId="{F35D0FC6-6502-4D76-92E5-87D9F508F09A}" type="sibTrans" cxnId="{9DC688A6-0FC6-4AB6-8B22-F67AE239F2DB}">
      <dgm:prSet/>
      <dgm:spPr/>
      <dgm:t>
        <a:bodyPr/>
        <a:lstStyle/>
        <a:p>
          <a:endParaRPr lang="es-MX"/>
        </a:p>
      </dgm:t>
    </dgm:pt>
    <dgm:pt modelId="{64A942E1-AF0B-4B81-9DD2-663733C54536}">
      <dgm:prSet phldrT="[Texto]" custT="1"/>
      <dgm:spPr/>
      <dgm:t>
        <a:bodyPr/>
        <a:lstStyle/>
        <a:p>
          <a:pPr algn="ctr"/>
          <a:r>
            <a:rPr lang="es-MX" sz="2000" dirty="0"/>
            <a:t>SECTORES DE POBLACIÓN</a:t>
          </a:r>
        </a:p>
      </dgm:t>
    </dgm:pt>
    <dgm:pt modelId="{E07EF5CF-2FD0-4562-816C-AC9B3BE5BF1B}" type="parTrans" cxnId="{910C58D4-9136-4292-8F0D-3890F32386F9}">
      <dgm:prSet/>
      <dgm:spPr/>
      <dgm:t>
        <a:bodyPr/>
        <a:lstStyle/>
        <a:p>
          <a:endParaRPr lang="es-MX"/>
        </a:p>
      </dgm:t>
    </dgm:pt>
    <dgm:pt modelId="{5F04B71D-DBEE-4A12-880E-E818E733743E}" type="sibTrans" cxnId="{910C58D4-9136-4292-8F0D-3890F32386F9}">
      <dgm:prSet/>
      <dgm:spPr/>
      <dgm:t>
        <a:bodyPr/>
        <a:lstStyle/>
        <a:p>
          <a:endParaRPr lang="es-MX"/>
        </a:p>
      </dgm:t>
    </dgm:pt>
    <dgm:pt modelId="{FDBDAD9E-37DC-4BC0-9289-292791F23AA7}" type="pres">
      <dgm:prSet presAssocID="{FEF16A74-9BB8-4A37-84C4-AD89FD5A8D71}" presName="Name0" presStyleCnt="0">
        <dgm:presLayoutVars>
          <dgm:chMax val="7"/>
          <dgm:chPref val="7"/>
          <dgm:dir/>
        </dgm:presLayoutVars>
      </dgm:prSet>
      <dgm:spPr/>
      <dgm:t>
        <a:bodyPr/>
        <a:lstStyle/>
        <a:p>
          <a:endParaRPr lang="es-ES"/>
        </a:p>
      </dgm:t>
    </dgm:pt>
    <dgm:pt modelId="{C3592AA2-A5B5-4B63-86AF-61B228BD2BC2}" type="pres">
      <dgm:prSet presAssocID="{FEF16A74-9BB8-4A37-84C4-AD89FD5A8D71}" presName="Name1" presStyleCnt="0"/>
      <dgm:spPr/>
    </dgm:pt>
    <dgm:pt modelId="{3B26590F-6F85-4A2C-95E1-48767B7B51A4}" type="pres">
      <dgm:prSet presAssocID="{FEF16A74-9BB8-4A37-84C4-AD89FD5A8D71}" presName="cycle" presStyleCnt="0"/>
      <dgm:spPr/>
    </dgm:pt>
    <dgm:pt modelId="{5B51A3AB-6C11-4F98-B0F2-56334F076083}" type="pres">
      <dgm:prSet presAssocID="{FEF16A74-9BB8-4A37-84C4-AD89FD5A8D71}" presName="srcNode" presStyleLbl="node1" presStyleIdx="0" presStyleCnt="3"/>
      <dgm:spPr/>
    </dgm:pt>
    <dgm:pt modelId="{942F3B61-3562-49CA-8F56-D2033E854519}" type="pres">
      <dgm:prSet presAssocID="{FEF16A74-9BB8-4A37-84C4-AD89FD5A8D71}" presName="conn" presStyleLbl="parChTrans1D2" presStyleIdx="0" presStyleCnt="1"/>
      <dgm:spPr/>
      <dgm:t>
        <a:bodyPr/>
        <a:lstStyle/>
        <a:p>
          <a:endParaRPr lang="es-ES"/>
        </a:p>
      </dgm:t>
    </dgm:pt>
    <dgm:pt modelId="{AB3A6B0C-85DF-4208-ADAA-B6003CC0664A}" type="pres">
      <dgm:prSet presAssocID="{FEF16A74-9BB8-4A37-84C4-AD89FD5A8D71}" presName="extraNode" presStyleLbl="node1" presStyleIdx="0" presStyleCnt="3"/>
      <dgm:spPr/>
    </dgm:pt>
    <dgm:pt modelId="{D9FCBB6C-6EA2-44DF-BA8B-5A8E0FE1329B}" type="pres">
      <dgm:prSet presAssocID="{FEF16A74-9BB8-4A37-84C4-AD89FD5A8D71}" presName="dstNode" presStyleLbl="node1" presStyleIdx="0" presStyleCnt="3"/>
      <dgm:spPr/>
    </dgm:pt>
    <dgm:pt modelId="{A5A2A5E6-B96B-4631-8F96-4BE2CE7FDE98}" type="pres">
      <dgm:prSet presAssocID="{500FDC78-E1CF-4E97-B076-D4187F26A853}" presName="text_1" presStyleLbl="node1" presStyleIdx="0" presStyleCnt="3">
        <dgm:presLayoutVars>
          <dgm:bulletEnabled val="1"/>
        </dgm:presLayoutVars>
      </dgm:prSet>
      <dgm:spPr/>
      <dgm:t>
        <a:bodyPr/>
        <a:lstStyle/>
        <a:p>
          <a:endParaRPr lang="es-ES"/>
        </a:p>
      </dgm:t>
    </dgm:pt>
    <dgm:pt modelId="{6C1DF0D0-3DD1-4023-AFC5-64F347B98405}" type="pres">
      <dgm:prSet presAssocID="{500FDC78-E1CF-4E97-B076-D4187F26A853}" presName="accent_1" presStyleCnt="0"/>
      <dgm:spPr/>
    </dgm:pt>
    <dgm:pt modelId="{3C69B900-50E1-4123-B055-74E51632B051}" type="pres">
      <dgm:prSet presAssocID="{500FDC78-E1CF-4E97-B076-D4187F26A853}" presName="accentRepeatNode" presStyleLbl="solidFgAcc1" presStyleIdx="0" presStyleCnt="3"/>
      <dgm:spPr/>
    </dgm:pt>
    <dgm:pt modelId="{B9BC0FC1-07C9-4EF7-9543-04546AD180ED}" type="pres">
      <dgm:prSet presAssocID="{0F5CB197-4E9E-4673-B6CF-D1870C195436}" presName="text_2" presStyleLbl="node1" presStyleIdx="1" presStyleCnt="3">
        <dgm:presLayoutVars>
          <dgm:bulletEnabled val="1"/>
        </dgm:presLayoutVars>
      </dgm:prSet>
      <dgm:spPr/>
      <dgm:t>
        <a:bodyPr/>
        <a:lstStyle/>
        <a:p>
          <a:endParaRPr lang="es-ES"/>
        </a:p>
      </dgm:t>
    </dgm:pt>
    <dgm:pt modelId="{9DD7A6C1-4FE9-4FFB-8F7E-35F2B9CDAED4}" type="pres">
      <dgm:prSet presAssocID="{0F5CB197-4E9E-4673-B6CF-D1870C195436}" presName="accent_2" presStyleCnt="0"/>
      <dgm:spPr/>
    </dgm:pt>
    <dgm:pt modelId="{223468C9-3883-42DB-BD6B-D2BCBD65CBD8}" type="pres">
      <dgm:prSet presAssocID="{0F5CB197-4E9E-4673-B6CF-D1870C195436}" presName="accentRepeatNode" presStyleLbl="solidFgAcc1" presStyleIdx="1" presStyleCnt="3"/>
      <dgm:spPr/>
    </dgm:pt>
    <dgm:pt modelId="{352D8F96-0856-45A5-98EA-555AE5328824}" type="pres">
      <dgm:prSet presAssocID="{64A942E1-AF0B-4B81-9DD2-663733C54536}" presName="text_3" presStyleLbl="node1" presStyleIdx="2" presStyleCnt="3">
        <dgm:presLayoutVars>
          <dgm:bulletEnabled val="1"/>
        </dgm:presLayoutVars>
      </dgm:prSet>
      <dgm:spPr/>
      <dgm:t>
        <a:bodyPr/>
        <a:lstStyle/>
        <a:p>
          <a:endParaRPr lang="es-ES"/>
        </a:p>
      </dgm:t>
    </dgm:pt>
    <dgm:pt modelId="{0DBE3385-1BB2-459F-B087-51EE0C94E249}" type="pres">
      <dgm:prSet presAssocID="{64A942E1-AF0B-4B81-9DD2-663733C54536}" presName="accent_3" presStyleCnt="0"/>
      <dgm:spPr/>
    </dgm:pt>
    <dgm:pt modelId="{B92E9335-245E-4C7E-919E-807C223D1674}" type="pres">
      <dgm:prSet presAssocID="{64A942E1-AF0B-4B81-9DD2-663733C54536}" presName="accentRepeatNode" presStyleLbl="solidFgAcc1" presStyleIdx="2" presStyleCnt="3"/>
      <dgm:spPr/>
    </dgm:pt>
  </dgm:ptLst>
  <dgm:cxnLst>
    <dgm:cxn modelId="{5D3AEA26-8035-4F59-938D-6095E452916C}" type="presOf" srcId="{0F5CB197-4E9E-4673-B6CF-D1870C195436}" destId="{B9BC0FC1-07C9-4EF7-9543-04546AD180ED}" srcOrd="0" destOrd="0" presId="urn:microsoft.com/office/officeart/2008/layout/VerticalCurvedList"/>
    <dgm:cxn modelId="{D420AE4D-48EC-46AE-8FA1-1F849EC38678}" srcId="{FEF16A74-9BB8-4A37-84C4-AD89FD5A8D71}" destId="{500FDC78-E1CF-4E97-B076-D4187F26A853}" srcOrd="0" destOrd="0" parTransId="{F3D1A56F-CA98-4427-AF52-3D9F5378369D}" sibTransId="{AD6EC798-992F-4441-95D9-82FD33A9BC02}"/>
    <dgm:cxn modelId="{9DE4D2DA-6141-4B45-AECE-947B131413DE}" type="presOf" srcId="{64A942E1-AF0B-4B81-9DD2-663733C54536}" destId="{352D8F96-0856-45A5-98EA-555AE5328824}" srcOrd="0" destOrd="0" presId="urn:microsoft.com/office/officeart/2008/layout/VerticalCurvedList"/>
    <dgm:cxn modelId="{D31BEE0C-9CFA-446E-85D0-5F7139A981B0}" type="presOf" srcId="{FEF16A74-9BB8-4A37-84C4-AD89FD5A8D71}" destId="{FDBDAD9E-37DC-4BC0-9289-292791F23AA7}" srcOrd="0" destOrd="0" presId="urn:microsoft.com/office/officeart/2008/layout/VerticalCurvedList"/>
    <dgm:cxn modelId="{9DC688A6-0FC6-4AB6-8B22-F67AE239F2DB}" srcId="{FEF16A74-9BB8-4A37-84C4-AD89FD5A8D71}" destId="{0F5CB197-4E9E-4673-B6CF-D1870C195436}" srcOrd="1" destOrd="0" parTransId="{35E6A8BB-7E5E-4178-A361-6D525EC82FCC}" sibTransId="{F35D0FC6-6502-4D76-92E5-87D9F508F09A}"/>
    <dgm:cxn modelId="{2E9E9542-5401-4662-AC0F-CE8915C66FCF}" type="presOf" srcId="{AD6EC798-992F-4441-95D9-82FD33A9BC02}" destId="{942F3B61-3562-49CA-8F56-D2033E854519}" srcOrd="0" destOrd="0" presId="urn:microsoft.com/office/officeart/2008/layout/VerticalCurvedList"/>
    <dgm:cxn modelId="{EEEB09C8-34AF-4065-85AC-FCF8C383A1A8}" type="presOf" srcId="{500FDC78-E1CF-4E97-B076-D4187F26A853}" destId="{A5A2A5E6-B96B-4631-8F96-4BE2CE7FDE98}" srcOrd="0" destOrd="0" presId="urn:microsoft.com/office/officeart/2008/layout/VerticalCurvedList"/>
    <dgm:cxn modelId="{910C58D4-9136-4292-8F0D-3890F32386F9}" srcId="{FEF16A74-9BB8-4A37-84C4-AD89FD5A8D71}" destId="{64A942E1-AF0B-4B81-9DD2-663733C54536}" srcOrd="2" destOrd="0" parTransId="{E07EF5CF-2FD0-4562-816C-AC9B3BE5BF1B}" sibTransId="{5F04B71D-DBEE-4A12-880E-E818E733743E}"/>
    <dgm:cxn modelId="{9D113E55-F719-4FED-AEA4-A70B4669B3F3}" type="presParOf" srcId="{FDBDAD9E-37DC-4BC0-9289-292791F23AA7}" destId="{C3592AA2-A5B5-4B63-86AF-61B228BD2BC2}" srcOrd="0" destOrd="0" presId="urn:microsoft.com/office/officeart/2008/layout/VerticalCurvedList"/>
    <dgm:cxn modelId="{EFFC65BA-79B8-4454-8E6F-ED3B4FFBCC23}" type="presParOf" srcId="{C3592AA2-A5B5-4B63-86AF-61B228BD2BC2}" destId="{3B26590F-6F85-4A2C-95E1-48767B7B51A4}" srcOrd="0" destOrd="0" presId="urn:microsoft.com/office/officeart/2008/layout/VerticalCurvedList"/>
    <dgm:cxn modelId="{AE62584C-D9B2-4390-A222-6F330926A037}" type="presParOf" srcId="{3B26590F-6F85-4A2C-95E1-48767B7B51A4}" destId="{5B51A3AB-6C11-4F98-B0F2-56334F076083}" srcOrd="0" destOrd="0" presId="urn:microsoft.com/office/officeart/2008/layout/VerticalCurvedList"/>
    <dgm:cxn modelId="{4E3B4A59-7338-4F54-9205-350F0B932766}" type="presParOf" srcId="{3B26590F-6F85-4A2C-95E1-48767B7B51A4}" destId="{942F3B61-3562-49CA-8F56-D2033E854519}" srcOrd="1" destOrd="0" presId="urn:microsoft.com/office/officeart/2008/layout/VerticalCurvedList"/>
    <dgm:cxn modelId="{F4D901AE-D75B-4AA7-9CDD-230BCF48B184}" type="presParOf" srcId="{3B26590F-6F85-4A2C-95E1-48767B7B51A4}" destId="{AB3A6B0C-85DF-4208-ADAA-B6003CC0664A}" srcOrd="2" destOrd="0" presId="urn:microsoft.com/office/officeart/2008/layout/VerticalCurvedList"/>
    <dgm:cxn modelId="{848A657E-18C2-4442-BA2D-B4169FD2724B}" type="presParOf" srcId="{3B26590F-6F85-4A2C-95E1-48767B7B51A4}" destId="{D9FCBB6C-6EA2-44DF-BA8B-5A8E0FE1329B}" srcOrd="3" destOrd="0" presId="urn:microsoft.com/office/officeart/2008/layout/VerticalCurvedList"/>
    <dgm:cxn modelId="{23326145-D402-47A2-A05D-FB8315A5135F}" type="presParOf" srcId="{C3592AA2-A5B5-4B63-86AF-61B228BD2BC2}" destId="{A5A2A5E6-B96B-4631-8F96-4BE2CE7FDE98}" srcOrd="1" destOrd="0" presId="urn:microsoft.com/office/officeart/2008/layout/VerticalCurvedList"/>
    <dgm:cxn modelId="{7857987A-27F7-4709-A312-F2AF47D3FB73}" type="presParOf" srcId="{C3592AA2-A5B5-4B63-86AF-61B228BD2BC2}" destId="{6C1DF0D0-3DD1-4023-AFC5-64F347B98405}" srcOrd="2" destOrd="0" presId="urn:microsoft.com/office/officeart/2008/layout/VerticalCurvedList"/>
    <dgm:cxn modelId="{59BC0552-6014-4F89-AE25-C394588DAADA}" type="presParOf" srcId="{6C1DF0D0-3DD1-4023-AFC5-64F347B98405}" destId="{3C69B900-50E1-4123-B055-74E51632B051}" srcOrd="0" destOrd="0" presId="urn:microsoft.com/office/officeart/2008/layout/VerticalCurvedList"/>
    <dgm:cxn modelId="{7C39D7D0-7993-4A22-B778-79F5CA198D40}" type="presParOf" srcId="{C3592AA2-A5B5-4B63-86AF-61B228BD2BC2}" destId="{B9BC0FC1-07C9-4EF7-9543-04546AD180ED}" srcOrd="3" destOrd="0" presId="urn:microsoft.com/office/officeart/2008/layout/VerticalCurvedList"/>
    <dgm:cxn modelId="{768108BB-BB9A-4904-9A08-350676ED4EF8}" type="presParOf" srcId="{C3592AA2-A5B5-4B63-86AF-61B228BD2BC2}" destId="{9DD7A6C1-4FE9-4FFB-8F7E-35F2B9CDAED4}" srcOrd="4" destOrd="0" presId="urn:microsoft.com/office/officeart/2008/layout/VerticalCurvedList"/>
    <dgm:cxn modelId="{D98BDA18-0AD0-428F-A15B-56501612AF12}" type="presParOf" srcId="{9DD7A6C1-4FE9-4FFB-8F7E-35F2B9CDAED4}" destId="{223468C9-3883-42DB-BD6B-D2BCBD65CBD8}" srcOrd="0" destOrd="0" presId="urn:microsoft.com/office/officeart/2008/layout/VerticalCurvedList"/>
    <dgm:cxn modelId="{6B94A50E-0B98-4572-9CE1-0F507EB5BF58}" type="presParOf" srcId="{C3592AA2-A5B5-4B63-86AF-61B228BD2BC2}" destId="{352D8F96-0856-45A5-98EA-555AE5328824}" srcOrd="5" destOrd="0" presId="urn:microsoft.com/office/officeart/2008/layout/VerticalCurvedList"/>
    <dgm:cxn modelId="{5FE78062-5DFD-46F0-B26E-BF3CC0F9EE35}" type="presParOf" srcId="{C3592AA2-A5B5-4B63-86AF-61B228BD2BC2}" destId="{0DBE3385-1BB2-459F-B087-51EE0C94E249}" srcOrd="6" destOrd="0" presId="urn:microsoft.com/office/officeart/2008/layout/VerticalCurvedList"/>
    <dgm:cxn modelId="{B8E0795F-49CF-4679-BAC3-BD2684BAF76F}" type="presParOf" srcId="{0DBE3385-1BB2-459F-B087-51EE0C94E249}" destId="{B92E9335-245E-4C7E-919E-807C223D1674}"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C26A16-6266-45D9-827D-1F9B8886B89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MX"/>
        </a:p>
      </dgm:t>
    </dgm:pt>
    <dgm:pt modelId="{AD397EA6-2954-40A3-A32F-32DB7FFB59AC}" type="pres">
      <dgm:prSet presAssocID="{2FC26A16-6266-45D9-827D-1F9B8886B891}" presName="linear" presStyleCnt="0">
        <dgm:presLayoutVars>
          <dgm:animLvl val="lvl"/>
          <dgm:resizeHandles val="exact"/>
        </dgm:presLayoutVars>
      </dgm:prSet>
      <dgm:spPr/>
      <dgm:t>
        <a:bodyPr/>
        <a:lstStyle/>
        <a:p>
          <a:endParaRPr lang="es-ES"/>
        </a:p>
      </dgm:t>
    </dgm:pt>
  </dgm:ptLst>
  <dgm:cxnLst>
    <dgm:cxn modelId="{70687A3B-1918-4177-8775-6FB94E6BA273}" type="presOf" srcId="{2FC26A16-6266-45D9-827D-1F9B8886B891}" destId="{AD397EA6-2954-40A3-A32F-32DB7FFB59A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C26A16-6266-45D9-827D-1F9B8886B89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MX"/>
        </a:p>
      </dgm:t>
    </dgm:pt>
    <dgm:pt modelId="{AD397EA6-2954-40A3-A32F-32DB7FFB59AC}" type="pres">
      <dgm:prSet presAssocID="{2FC26A16-6266-45D9-827D-1F9B8886B891}" presName="linear" presStyleCnt="0">
        <dgm:presLayoutVars>
          <dgm:animLvl val="lvl"/>
          <dgm:resizeHandles val="exact"/>
        </dgm:presLayoutVars>
      </dgm:prSet>
      <dgm:spPr/>
      <dgm:t>
        <a:bodyPr/>
        <a:lstStyle/>
        <a:p>
          <a:endParaRPr lang="es-ES"/>
        </a:p>
      </dgm:t>
    </dgm:pt>
  </dgm:ptLst>
  <dgm:cxnLst>
    <dgm:cxn modelId="{70687A3B-1918-4177-8775-6FB94E6BA273}" type="presOf" srcId="{2FC26A16-6266-45D9-827D-1F9B8886B891}" destId="{AD397EA6-2954-40A3-A32F-32DB7FFB59A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FC26A16-6266-45D9-827D-1F9B8886B89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MX"/>
        </a:p>
      </dgm:t>
    </dgm:pt>
    <dgm:pt modelId="{AD397EA6-2954-40A3-A32F-32DB7FFB59AC}" type="pres">
      <dgm:prSet presAssocID="{2FC26A16-6266-45D9-827D-1F9B8886B891}" presName="linear" presStyleCnt="0">
        <dgm:presLayoutVars>
          <dgm:animLvl val="lvl"/>
          <dgm:resizeHandles val="exact"/>
        </dgm:presLayoutVars>
      </dgm:prSet>
      <dgm:spPr/>
      <dgm:t>
        <a:bodyPr/>
        <a:lstStyle/>
        <a:p>
          <a:endParaRPr lang="es-ES"/>
        </a:p>
      </dgm:t>
    </dgm:pt>
  </dgm:ptLst>
  <dgm:cxnLst>
    <dgm:cxn modelId="{70687A3B-1918-4177-8775-6FB94E6BA273}" type="presOf" srcId="{2FC26A16-6266-45D9-827D-1F9B8886B891}" destId="{AD397EA6-2954-40A3-A32F-32DB7FFB59A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FC26A16-6266-45D9-827D-1F9B8886B89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MX"/>
        </a:p>
      </dgm:t>
    </dgm:pt>
    <dgm:pt modelId="{AD397EA6-2954-40A3-A32F-32DB7FFB59AC}" type="pres">
      <dgm:prSet presAssocID="{2FC26A16-6266-45D9-827D-1F9B8886B891}" presName="linear" presStyleCnt="0">
        <dgm:presLayoutVars>
          <dgm:animLvl val="lvl"/>
          <dgm:resizeHandles val="exact"/>
        </dgm:presLayoutVars>
      </dgm:prSet>
      <dgm:spPr/>
      <dgm:t>
        <a:bodyPr/>
        <a:lstStyle/>
        <a:p>
          <a:endParaRPr lang="es-ES"/>
        </a:p>
      </dgm:t>
    </dgm:pt>
  </dgm:ptLst>
  <dgm:cxnLst>
    <dgm:cxn modelId="{70687A3B-1918-4177-8775-6FB94E6BA273}" type="presOf" srcId="{2FC26A16-6266-45D9-827D-1F9B8886B891}" destId="{AD397EA6-2954-40A3-A32F-32DB7FFB59A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651CCE1-DCC3-4310-A6ED-68F74F8454D2}"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es-MX"/>
        </a:p>
      </dgm:t>
    </dgm:pt>
    <dgm:pt modelId="{BCF0A930-14B1-4196-81C6-BA592422CA4F}">
      <dgm:prSet/>
      <dgm:spPr/>
      <dgm:t>
        <a:bodyPr/>
        <a:lstStyle/>
        <a:p>
          <a:r>
            <a:rPr lang="es-ES" dirty="0"/>
            <a:t>Participa en el 30 Concurso Nacional de Dibujo y Pintura Infantil y Juvenil 2023. “¿Cómo te imaginas a México en el 2030?”</a:t>
          </a:r>
          <a:endParaRPr lang="es-MX" dirty="0"/>
        </a:p>
      </dgm:t>
    </dgm:pt>
    <dgm:pt modelId="{7D1E4C92-CCD3-4423-B845-8D977BF4403B}" type="parTrans" cxnId="{4EF87AD1-FFE1-438E-9C89-6FE62A048805}">
      <dgm:prSet/>
      <dgm:spPr/>
      <dgm:t>
        <a:bodyPr/>
        <a:lstStyle/>
        <a:p>
          <a:endParaRPr lang="es-MX"/>
        </a:p>
      </dgm:t>
    </dgm:pt>
    <dgm:pt modelId="{6B0A05F8-BE11-4665-A94E-49B5613A1370}" type="sibTrans" cxnId="{4EF87AD1-FFE1-438E-9C89-6FE62A048805}">
      <dgm:prSet/>
      <dgm:spPr/>
      <dgm:t>
        <a:bodyPr/>
        <a:lstStyle/>
        <a:p>
          <a:endParaRPr lang="es-MX"/>
        </a:p>
      </dgm:t>
    </dgm:pt>
    <dgm:pt modelId="{EDDC07AD-7FDF-4300-97E1-E9BB121C491E}" type="pres">
      <dgm:prSet presAssocID="{0651CCE1-DCC3-4310-A6ED-68F74F8454D2}" presName="compositeShape" presStyleCnt="0">
        <dgm:presLayoutVars>
          <dgm:chMax val="7"/>
          <dgm:dir/>
          <dgm:resizeHandles val="exact"/>
        </dgm:presLayoutVars>
      </dgm:prSet>
      <dgm:spPr/>
      <dgm:t>
        <a:bodyPr/>
        <a:lstStyle/>
        <a:p>
          <a:endParaRPr lang="es-ES"/>
        </a:p>
      </dgm:t>
    </dgm:pt>
    <dgm:pt modelId="{E8A0FEFC-95AE-4E77-9127-83103005AF29}" type="pres">
      <dgm:prSet presAssocID="{BCF0A930-14B1-4196-81C6-BA592422CA4F}" presName="circ1TxSh" presStyleLbl="vennNode1" presStyleIdx="0" presStyleCnt="1" custScaleX="68302" custScaleY="46651"/>
      <dgm:spPr/>
      <dgm:t>
        <a:bodyPr/>
        <a:lstStyle/>
        <a:p>
          <a:endParaRPr lang="es-ES"/>
        </a:p>
      </dgm:t>
    </dgm:pt>
  </dgm:ptLst>
  <dgm:cxnLst>
    <dgm:cxn modelId="{340B9CBF-F987-4592-9A4D-2890C3A262EB}" type="presOf" srcId="{BCF0A930-14B1-4196-81C6-BA592422CA4F}" destId="{E8A0FEFC-95AE-4E77-9127-83103005AF29}" srcOrd="0" destOrd="0" presId="urn:microsoft.com/office/officeart/2005/8/layout/venn1"/>
    <dgm:cxn modelId="{F68C25FD-C5BB-45F1-95E2-2AD64AD5AF4D}" type="presOf" srcId="{0651CCE1-DCC3-4310-A6ED-68F74F8454D2}" destId="{EDDC07AD-7FDF-4300-97E1-E9BB121C491E}" srcOrd="0" destOrd="0" presId="urn:microsoft.com/office/officeart/2005/8/layout/venn1"/>
    <dgm:cxn modelId="{4EF87AD1-FFE1-438E-9C89-6FE62A048805}" srcId="{0651CCE1-DCC3-4310-A6ED-68F74F8454D2}" destId="{BCF0A930-14B1-4196-81C6-BA592422CA4F}" srcOrd="0" destOrd="0" parTransId="{7D1E4C92-CCD3-4423-B845-8D977BF4403B}" sibTransId="{6B0A05F8-BE11-4665-A94E-49B5613A1370}"/>
    <dgm:cxn modelId="{41CF32D5-3A96-43E0-BA86-3DB58E1F9F55}" type="presParOf" srcId="{EDDC07AD-7FDF-4300-97E1-E9BB121C491E}" destId="{E8A0FEFC-95AE-4E77-9127-83103005AF29}"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CB23A3-30F4-4425-AA9A-B1A3C20B552B}" type="doc">
      <dgm:prSet loTypeId="urn:microsoft.com/office/officeart/2016/7/layout/RepeatingBendingProcessNew" loCatId="process" qsTypeId="urn:microsoft.com/office/officeart/2005/8/quickstyle/simple1" qsCatId="simple" csTypeId="urn:microsoft.com/office/officeart/2005/8/colors/accent1_1" csCatId="accent1"/>
      <dgm:spPr/>
      <dgm:t>
        <a:bodyPr/>
        <a:lstStyle/>
        <a:p>
          <a:endParaRPr lang="es-MX"/>
        </a:p>
      </dgm:t>
    </dgm:pt>
    <dgm:pt modelId="{2874F746-406C-4126-893F-5EB0C9BF0602}">
      <dgm:prSet custT="1"/>
      <dgm:spPr/>
      <dgm:t>
        <a:bodyPr/>
        <a:lstStyle/>
        <a:p>
          <a:r>
            <a:rPr lang="es-ES" sz="1200" b="1" i="0"/>
            <a:t>Datos de México en 2023 </a:t>
          </a:r>
          <a:endParaRPr lang="es-MX" sz="1200"/>
        </a:p>
      </dgm:t>
    </dgm:pt>
    <dgm:pt modelId="{1B851C52-EC2F-4912-AA8F-C25188053D80}" type="parTrans" cxnId="{B249422A-C2F2-489F-A761-945B01736B9F}">
      <dgm:prSet/>
      <dgm:spPr/>
      <dgm:t>
        <a:bodyPr/>
        <a:lstStyle/>
        <a:p>
          <a:endParaRPr lang="es-MX" sz="1200"/>
        </a:p>
      </dgm:t>
    </dgm:pt>
    <dgm:pt modelId="{AB44B566-FB04-4FFA-82B2-5E66B93F7053}" type="sibTrans" cxnId="{B249422A-C2F2-489F-A761-945B01736B9F}">
      <dgm:prSet custT="1"/>
      <dgm:spPr/>
      <dgm:t>
        <a:bodyPr/>
        <a:lstStyle/>
        <a:p>
          <a:endParaRPr lang="es-MX" sz="1200"/>
        </a:p>
      </dgm:t>
    </dgm:pt>
    <dgm:pt modelId="{450C6B0E-DF42-45D8-92C3-027E5CB3DF90}">
      <dgm:prSet custT="1"/>
      <dgm:spPr/>
      <dgm:t>
        <a:bodyPr/>
        <a:lstStyle/>
        <a:p>
          <a:r>
            <a:rPr lang="es-ES" sz="1200" b="0" i="0"/>
            <a:t>Actualmente vivimos 131,135,337 personas en nuestro país; 66,997,184 son mujeres y 64,138,153 son hombres.</a:t>
          </a:r>
          <a:endParaRPr lang="es-MX" sz="1200"/>
        </a:p>
      </dgm:t>
    </dgm:pt>
    <dgm:pt modelId="{1359AB1F-CEF5-4F69-ABDF-83027C8F2C80}" type="parTrans" cxnId="{0AC2DEC9-5AFB-4EB6-950F-98F125B3EE15}">
      <dgm:prSet/>
      <dgm:spPr/>
      <dgm:t>
        <a:bodyPr/>
        <a:lstStyle/>
        <a:p>
          <a:endParaRPr lang="es-MX" sz="1200"/>
        </a:p>
      </dgm:t>
    </dgm:pt>
    <dgm:pt modelId="{4D5B9EC5-C0F0-4075-86EC-9F5827CD7506}" type="sibTrans" cxnId="{0AC2DEC9-5AFB-4EB6-950F-98F125B3EE15}">
      <dgm:prSet custT="1"/>
      <dgm:spPr/>
      <dgm:t>
        <a:bodyPr/>
        <a:lstStyle/>
        <a:p>
          <a:endParaRPr lang="es-MX" sz="1200"/>
        </a:p>
      </dgm:t>
    </dgm:pt>
    <dgm:pt modelId="{CE2718D4-909D-4960-B9A9-6EC8D416D410}">
      <dgm:prSet custT="1"/>
      <dgm:spPr/>
      <dgm:t>
        <a:bodyPr/>
        <a:lstStyle/>
        <a:p>
          <a:r>
            <a:rPr lang="es-ES" sz="1200" b="0" i="0"/>
            <a:t>La tasa de crecimiento de la población es 0.88, a partir de 2053 se proyectan tasas negativas.</a:t>
          </a:r>
          <a:endParaRPr lang="es-MX" sz="1200"/>
        </a:p>
      </dgm:t>
    </dgm:pt>
    <dgm:pt modelId="{8327AA25-79F7-42CC-BFD1-D88FFC1D48D0}" type="parTrans" cxnId="{18370B68-8BD4-4C9F-84C0-38A6DCD22AF2}">
      <dgm:prSet/>
      <dgm:spPr/>
      <dgm:t>
        <a:bodyPr/>
        <a:lstStyle/>
        <a:p>
          <a:endParaRPr lang="es-MX" sz="1200"/>
        </a:p>
      </dgm:t>
    </dgm:pt>
    <dgm:pt modelId="{D5403899-8854-44F2-A689-734C348DB06A}" type="sibTrans" cxnId="{18370B68-8BD4-4C9F-84C0-38A6DCD22AF2}">
      <dgm:prSet custT="1"/>
      <dgm:spPr/>
      <dgm:t>
        <a:bodyPr/>
        <a:lstStyle/>
        <a:p>
          <a:endParaRPr lang="es-MX" sz="1200"/>
        </a:p>
      </dgm:t>
    </dgm:pt>
    <dgm:pt modelId="{55EED961-0342-4282-B1EB-C177C3977957}">
      <dgm:prSet custT="1"/>
      <dgm:spPr/>
      <dgm:t>
        <a:bodyPr/>
        <a:lstStyle/>
        <a:p>
          <a:r>
            <a:rPr lang="es-ES" sz="1200" b="0" i="0"/>
            <a:t>La proporción de menores de 12 años es de 19.5%</a:t>
          </a:r>
          <a:endParaRPr lang="es-MX" sz="1200"/>
        </a:p>
      </dgm:t>
    </dgm:pt>
    <dgm:pt modelId="{12BE3B85-7572-4BA5-9124-91E0F7B8E402}" type="parTrans" cxnId="{2A59BC05-E8CD-43FE-8054-1CB1B3F511BF}">
      <dgm:prSet/>
      <dgm:spPr/>
      <dgm:t>
        <a:bodyPr/>
        <a:lstStyle/>
        <a:p>
          <a:endParaRPr lang="es-MX" sz="1200"/>
        </a:p>
      </dgm:t>
    </dgm:pt>
    <dgm:pt modelId="{AACEB266-F0CB-42C1-8091-7E96C0BB6628}" type="sibTrans" cxnId="{2A59BC05-E8CD-43FE-8054-1CB1B3F511BF}">
      <dgm:prSet custT="1"/>
      <dgm:spPr/>
      <dgm:t>
        <a:bodyPr/>
        <a:lstStyle/>
        <a:p>
          <a:endParaRPr lang="es-MX" sz="1200"/>
        </a:p>
      </dgm:t>
    </dgm:pt>
    <dgm:pt modelId="{BE97DEFB-9573-415A-9161-482815F5A4F3}">
      <dgm:prSet custT="1"/>
      <dgm:spPr/>
      <dgm:t>
        <a:bodyPr/>
        <a:lstStyle/>
        <a:p>
          <a:r>
            <a:rPr lang="es-ES" sz="1200" b="0" i="0"/>
            <a:t>La proporción de jóvenes entre 12 y 29 años es de 30.7%.</a:t>
          </a:r>
          <a:endParaRPr lang="es-MX" sz="1200"/>
        </a:p>
      </dgm:t>
    </dgm:pt>
    <dgm:pt modelId="{D2BBA645-AFA9-4657-97DC-99F0BA93CF90}" type="parTrans" cxnId="{BF866364-F3CB-43C3-8BB0-19BF689FDC67}">
      <dgm:prSet/>
      <dgm:spPr/>
      <dgm:t>
        <a:bodyPr/>
        <a:lstStyle/>
        <a:p>
          <a:endParaRPr lang="es-MX" sz="1200"/>
        </a:p>
      </dgm:t>
    </dgm:pt>
    <dgm:pt modelId="{C27EEC13-A99A-4F93-8125-0FF817D031F6}" type="sibTrans" cxnId="{BF866364-F3CB-43C3-8BB0-19BF689FDC67}">
      <dgm:prSet custT="1"/>
      <dgm:spPr/>
      <dgm:t>
        <a:bodyPr/>
        <a:lstStyle/>
        <a:p>
          <a:endParaRPr lang="es-MX" sz="1200"/>
        </a:p>
      </dgm:t>
    </dgm:pt>
    <dgm:pt modelId="{703A3529-5A27-42A3-967C-E41D041F658C}">
      <dgm:prSet custT="1"/>
      <dgm:spPr/>
      <dgm:t>
        <a:bodyPr/>
        <a:lstStyle/>
        <a:p>
          <a:r>
            <a:rPr lang="es-ES" sz="1200" b="0" i="0"/>
            <a:t>La proporción de personas de 60 años y más es de 12.0%.</a:t>
          </a:r>
          <a:endParaRPr lang="es-MX" sz="1200"/>
        </a:p>
      </dgm:t>
    </dgm:pt>
    <dgm:pt modelId="{963FAB36-7189-4EFF-8829-BF12F06BDFD5}" type="parTrans" cxnId="{64F009DF-10CD-4075-B9F5-6F2CE415B25E}">
      <dgm:prSet/>
      <dgm:spPr/>
      <dgm:t>
        <a:bodyPr/>
        <a:lstStyle/>
        <a:p>
          <a:endParaRPr lang="es-MX" sz="1200"/>
        </a:p>
      </dgm:t>
    </dgm:pt>
    <dgm:pt modelId="{7B5779D4-A231-45FF-B3DD-19FAB844C487}" type="sibTrans" cxnId="{64F009DF-10CD-4075-B9F5-6F2CE415B25E}">
      <dgm:prSet custT="1"/>
      <dgm:spPr/>
      <dgm:t>
        <a:bodyPr/>
        <a:lstStyle/>
        <a:p>
          <a:endParaRPr lang="es-MX" sz="1200"/>
        </a:p>
      </dgm:t>
    </dgm:pt>
    <dgm:pt modelId="{E5AC679A-EDBC-4591-9317-1150B292A93E}">
      <dgm:prSet custT="1"/>
      <dgm:spPr/>
      <dgm:t>
        <a:bodyPr/>
        <a:lstStyle/>
        <a:p>
          <a:r>
            <a:rPr lang="es-ES" sz="1200" b="0" i="0"/>
            <a:t>La esperanza de vida al nacer es 75.3 años en promedio.</a:t>
          </a:r>
          <a:endParaRPr lang="es-MX" sz="1200"/>
        </a:p>
      </dgm:t>
    </dgm:pt>
    <dgm:pt modelId="{946AA55D-5C94-4E15-A3DC-6967E143BEF0}" type="parTrans" cxnId="{2790BFF4-40AE-41E2-99BA-6C2D4C8FD714}">
      <dgm:prSet/>
      <dgm:spPr/>
      <dgm:t>
        <a:bodyPr/>
        <a:lstStyle/>
        <a:p>
          <a:endParaRPr lang="es-MX" sz="1200"/>
        </a:p>
      </dgm:t>
    </dgm:pt>
    <dgm:pt modelId="{650DA305-4C5C-4A9D-82A3-7094C03E1A74}" type="sibTrans" cxnId="{2790BFF4-40AE-41E2-99BA-6C2D4C8FD714}">
      <dgm:prSet custT="1"/>
      <dgm:spPr/>
      <dgm:t>
        <a:bodyPr/>
        <a:lstStyle/>
        <a:p>
          <a:endParaRPr lang="es-MX" sz="1200"/>
        </a:p>
      </dgm:t>
    </dgm:pt>
    <dgm:pt modelId="{62D99540-1A17-4462-BFE5-AC57E4571FA7}">
      <dgm:prSet custT="1"/>
      <dgm:spPr/>
      <dgm:t>
        <a:bodyPr/>
        <a:lstStyle/>
        <a:p>
          <a:r>
            <a:rPr lang="es-ES" sz="1200" b="0" i="0"/>
            <a:t>La tasa global de fecundidad es de 1.91 hijas(os) promedio por mujer.</a:t>
          </a:r>
          <a:endParaRPr lang="es-MX" sz="1200"/>
        </a:p>
      </dgm:t>
    </dgm:pt>
    <dgm:pt modelId="{672A2294-2340-4879-B431-7F9F644EE6D2}" type="parTrans" cxnId="{BF84DD40-A3B3-411F-B1E2-EF42F1272BF9}">
      <dgm:prSet/>
      <dgm:spPr/>
      <dgm:t>
        <a:bodyPr/>
        <a:lstStyle/>
        <a:p>
          <a:endParaRPr lang="es-MX" sz="1200"/>
        </a:p>
      </dgm:t>
    </dgm:pt>
    <dgm:pt modelId="{C72C30C4-DE5C-4140-8A3C-1B582E29E0B3}" type="sibTrans" cxnId="{BF84DD40-A3B3-411F-B1E2-EF42F1272BF9}">
      <dgm:prSet custT="1"/>
      <dgm:spPr/>
      <dgm:t>
        <a:bodyPr/>
        <a:lstStyle/>
        <a:p>
          <a:endParaRPr lang="es-MX" sz="1200"/>
        </a:p>
      </dgm:t>
    </dgm:pt>
    <dgm:pt modelId="{DE29A0E6-0C84-46DA-843A-BF9808DB9E0F}">
      <dgm:prSet custT="1"/>
      <dgm:spPr/>
      <dgm:t>
        <a:bodyPr/>
        <a:lstStyle/>
        <a:p>
          <a:r>
            <a:rPr lang="es-ES" sz="1200" b="0" i="0"/>
            <a:t>Las entidades con las tasas específicas de fecundidad adolescente más altas son Zacatecas (68.7), Tlaxcala (69.5) y Chiapas (81.6)</a:t>
          </a:r>
          <a:endParaRPr lang="es-MX" sz="1200"/>
        </a:p>
      </dgm:t>
    </dgm:pt>
    <dgm:pt modelId="{10C9FD70-7222-4882-8530-F4C045EDB030}" type="parTrans" cxnId="{7FCA1B0A-0CE7-4209-8324-FD28098B0DD9}">
      <dgm:prSet/>
      <dgm:spPr/>
      <dgm:t>
        <a:bodyPr/>
        <a:lstStyle/>
        <a:p>
          <a:endParaRPr lang="es-MX" sz="1200"/>
        </a:p>
      </dgm:t>
    </dgm:pt>
    <dgm:pt modelId="{D51CF4E8-12EB-4FDD-A969-6C7EE448CF66}" type="sibTrans" cxnId="{7FCA1B0A-0CE7-4209-8324-FD28098B0DD9}">
      <dgm:prSet custT="1"/>
      <dgm:spPr/>
      <dgm:t>
        <a:bodyPr/>
        <a:lstStyle/>
        <a:p>
          <a:endParaRPr lang="es-MX" sz="1200"/>
        </a:p>
      </dgm:t>
    </dgm:pt>
    <dgm:pt modelId="{23D2DC57-C0A0-4D14-92B2-74A6F20F0976}">
      <dgm:prSet custT="1"/>
      <dgm:spPr/>
      <dgm:t>
        <a:bodyPr/>
        <a:lstStyle/>
        <a:p>
          <a:r>
            <a:rPr lang="es-ES" sz="1200" b="0" i="0"/>
            <a:t>En términos netos, Baja California Sur, Querétaro y Quintana Roo son las entidades con la mayor tasa de migración neta estatal.</a:t>
          </a:r>
          <a:endParaRPr lang="es-MX" sz="1200"/>
        </a:p>
      </dgm:t>
    </dgm:pt>
    <dgm:pt modelId="{8445B1E6-14B3-43D2-89F9-50830FE12DB0}" type="parTrans" cxnId="{EFBE516C-BCBE-4BF1-95FB-122ACA1F5261}">
      <dgm:prSet/>
      <dgm:spPr/>
      <dgm:t>
        <a:bodyPr/>
        <a:lstStyle/>
        <a:p>
          <a:endParaRPr lang="es-MX" sz="1200"/>
        </a:p>
      </dgm:t>
    </dgm:pt>
    <dgm:pt modelId="{5257F892-AC7B-4C5C-AA28-798FC905421F}" type="sibTrans" cxnId="{EFBE516C-BCBE-4BF1-95FB-122ACA1F5261}">
      <dgm:prSet custT="1"/>
      <dgm:spPr/>
      <dgm:t>
        <a:bodyPr/>
        <a:lstStyle/>
        <a:p>
          <a:endParaRPr lang="es-MX" sz="1200"/>
        </a:p>
      </dgm:t>
    </dgm:pt>
    <dgm:pt modelId="{3EDD5720-4A53-4896-AB96-519EEC6DE330}">
      <dgm:prSet custT="1"/>
      <dgm:spPr/>
      <dgm:t>
        <a:bodyPr/>
        <a:lstStyle/>
        <a:p>
          <a:r>
            <a:rPr lang="es-ES" sz="1200" b="0" i="0"/>
            <a:t>Del total de emigrantes hacia otros países durante 2020-2024, las personas jóvenes entre 15 y 29 años representan el mayor porcentaje con 38.5%</a:t>
          </a:r>
          <a:endParaRPr lang="es-MX" sz="1200"/>
        </a:p>
      </dgm:t>
    </dgm:pt>
    <dgm:pt modelId="{97E8E8B5-289C-4FCF-927A-4C2E5172AA4A}" type="parTrans" cxnId="{6D9C1166-C38E-46F2-9A1B-018196991B32}">
      <dgm:prSet/>
      <dgm:spPr/>
      <dgm:t>
        <a:bodyPr/>
        <a:lstStyle/>
        <a:p>
          <a:endParaRPr lang="es-MX" sz="1200"/>
        </a:p>
      </dgm:t>
    </dgm:pt>
    <dgm:pt modelId="{EB72AADF-5001-4A0B-A175-047DD6D26E4A}" type="sibTrans" cxnId="{6D9C1166-C38E-46F2-9A1B-018196991B32}">
      <dgm:prSet/>
      <dgm:spPr/>
      <dgm:t>
        <a:bodyPr/>
        <a:lstStyle/>
        <a:p>
          <a:endParaRPr lang="es-MX" sz="1200"/>
        </a:p>
      </dgm:t>
    </dgm:pt>
    <dgm:pt modelId="{10C47AC6-CC33-4FFC-87B8-AF4C1E49B64E}" type="pres">
      <dgm:prSet presAssocID="{F2CB23A3-30F4-4425-AA9A-B1A3C20B552B}" presName="Name0" presStyleCnt="0">
        <dgm:presLayoutVars>
          <dgm:dir/>
          <dgm:resizeHandles val="exact"/>
        </dgm:presLayoutVars>
      </dgm:prSet>
      <dgm:spPr/>
      <dgm:t>
        <a:bodyPr/>
        <a:lstStyle/>
        <a:p>
          <a:endParaRPr lang="es-ES"/>
        </a:p>
      </dgm:t>
    </dgm:pt>
    <dgm:pt modelId="{86F4FA65-0063-44C4-8473-062068A29668}" type="pres">
      <dgm:prSet presAssocID="{2874F746-406C-4126-893F-5EB0C9BF0602}" presName="node" presStyleLbl="node1" presStyleIdx="0" presStyleCnt="11">
        <dgm:presLayoutVars>
          <dgm:bulletEnabled val="1"/>
        </dgm:presLayoutVars>
      </dgm:prSet>
      <dgm:spPr/>
      <dgm:t>
        <a:bodyPr/>
        <a:lstStyle/>
        <a:p>
          <a:endParaRPr lang="es-ES"/>
        </a:p>
      </dgm:t>
    </dgm:pt>
    <dgm:pt modelId="{17060E08-21F1-41CD-83E6-6D0160C59E34}" type="pres">
      <dgm:prSet presAssocID="{AB44B566-FB04-4FFA-82B2-5E66B93F7053}" presName="sibTrans" presStyleLbl="sibTrans1D1" presStyleIdx="0" presStyleCnt="10"/>
      <dgm:spPr/>
      <dgm:t>
        <a:bodyPr/>
        <a:lstStyle/>
        <a:p>
          <a:endParaRPr lang="es-ES"/>
        </a:p>
      </dgm:t>
    </dgm:pt>
    <dgm:pt modelId="{7B69CBE3-65B9-4A45-8156-AF2A54DBE0C7}" type="pres">
      <dgm:prSet presAssocID="{AB44B566-FB04-4FFA-82B2-5E66B93F7053}" presName="connectorText" presStyleLbl="sibTrans1D1" presStyleIdx="0" presStyleCnt="10"/>
      <dgm:spPr/>
      <dgm:t>
        <a:bodyPr/>
        <a:lstStyle/>
        <a:p>
          <a:endParaRPr lang="es-ES"/>
        </a:p>
      </dgm:t>
    </dgm:pt>
    <dgm:pt modelId="{9A09F511-76EF-4DD3-8E8C-D45C88AC89F4}" type="pres">
      <dgm:prSet presAssocID="{450C6B0E-DF42-45D8-92C3-027E5CB3DF90}" presName="node" presStyleLbl="node1" presStyleIdx="1" presStyleCnt="11">
        <dgm:presLayoutVars>
          <dgm:bulletEnabled val="1"/>
        </dgm:presLayoutVars>
      </dgm:prSet>
      <dgm:spPr/>
      <dgm:t>
        <a:bodyPr/>
        <a:lstStyle/>
        <a:p>
          <a:endParaRPr lang="es-ES"/>
        </a:p>
      </dgm:t>
    </dgm:pt>
    <dgm:pt modelId="{2D74DFA6-06AB-4CEC-A97E-BF62ACC64DD2}" type="pres">
      <dgm:prSet presAssocID="{4D5B9EC5-C0F0-4075-86EC-9F5827CD7506}" presName="sibTrans" presStyleLbl="sibTrans1D1" presStyleIdx="1" presStyleCnt="10"/>
      <dgm:spPr/>
      <dgm:t>
        <a:bodyPr/>
        <a:lstStyle/>
        <a:p>
          <a:endParaRPr lang="es-ES"/>
        </a:p>
      </dgm:t>
    </dgm:pt>
    <dgm:pt modelId="{B76D00B6-66EB-4FE7-A9CA-305BA14AF096}" type="pres">
      <dgm:prSet presAssocID="{4D5B9EC5-C0F0-4075-86EC-9F5827CD7506}" presName="connectorText" presStyleLbl="sibTrans1D1" presStyleIdx="1" presStyleCnt="10"/>
      <dgm:spPr/>
      <dgm:t>
        <a:bodyPr/>
        <a:lstStyle/>
        <a:p>
          <a:endParaRPr lang="es-ES"/>
        </a:p>
      </dgm:t>
    </dgm:pt>
    <dgm:pt modelId="{DFC17442-3723-4F57-AF56-42F0FC5D3849}" type="pres">
      <dgm:prSet presAssocID="{CE2718D4-909D-4960-B9A9-6EC8D416D410}" presName="node" presStyleLbl="node1" presStyleIdx="2" presStyleCnt="11">
        <dgm:presLayoutVars>
          <dgm:bulletEnabled val="1"/>
        </dgm:presLayoutVars>
      </dgm:prSet>
      <dgm:spPr/>
      <dgm:t>
        <a:bodyPr/>
        <a:lstStyle/>
        <a:p>
          <a:endParaRPr lang="es-ES"/>
        </a:p>
      </dgm:t>
    </dgm:pt>
    <dgm:pt modelId="{25C071B8-40C2-426F-9517-3BE4F6BD1B95}" type="pres">
      <dgm:prSet presAssocID="{D5403899-8854-44F2-A689-734C348DB06A}" presName="sibTrans" presStyleLbl="sibTrans1D1" presStyleIdx="2" presStyleCnt="10"/>
      <dgm:spPr/>
      <dgm:t>
        <a:bodyPr/>
        <a:lstStyle/>
        <a:p>
          <a:endParaRPr lang="es-ES"/>
        </a:p>
      </dgm:t>
    </dgm:pt>
    <dgm:pt modelId="{9EC1D533-7CD8-4263-ADAB-E62B0B1087C8}" type="pres">
      <dgm:prSet presAssocID="{D5403899-8854-44F2-A689-734C348DB06A}" presName="connectorText" presStyleLbl="sibTrans1D1" presStyleIdx="2" presStyleCnt="10"/>
      <dgm:spPr/>
      <dgm:t>
        <a:bodyPr/>
        <a:lstStyle/>
        <a:p>
          <a:endParaRPr lang="es-ES"/>
        </a:p>
      </dgm:t>
    </dgm:pt>
    <dgm:pt modelId="{53001AB5-24E0-4C48-BDF2-7FB85B65B964}" type="pres">
      <dgm:prSet presAssocID="{55EED961-0342-4282-B1EB-C177C3977957}" presName="node" presStyleLbl="node1" presStyleIdx="3" presStyleCnt="11">
        <dgm:presLayoutVars>
          <dgm:bulletEnabled val="1"/>
        </dgm:presLayoutVars>
      </dgm:prSet>
      <dgm:spPr/>
      <dgm:t>
        <a:bodyPr/>
        <a:lstStyle/>
        <a:p>
          <a:endParaRPr lang="es-ES"/>
        </a:p>
      </dgm:t>
    </dgm:pt>
    <dgm:pt modelId="{67F02767-4CB0-434D-8FA6-FF45FFE9B8C1}" type="pres">
      <dgm:prSet presAssocID="{AACEB266-F0CB-42C1-8091-7E96C0BB6628}" presName="sibTrans" presStyleLbl="sibTrans1D1" presStyleIdx="3" presStyleCnt="10"/>
      <dgm:spPr/>
      <dgm:t>
        <a:bodyPr/>
        <a:lstStyle/>
        <a:p>
          <a:endParaRPr lang="es-ES"/>
        </a:p>
      </dgm:t>
    </dgm:pt>
    <dgm:pt modelId="{4DE691C6-EA63-48C1-9147-8A775AB45686}" type="pres">
      <dgm:prSet presAssocID="{AACEB266-F0CB-42C1-8091-7E96C0BB6628}" presName="connectorText" presStyleLbl="sibTrans1D1" presStyleIdx="3" presStyleCnt="10"/>
      <dgm:spPr/>
      <dgm:t>
        <a:bodyPr/>
        <a:lstStyle/>
        <a:p>
          <a:endParaRPr lang="es-ES"/>
        </a:p>
      </dgm:t>
    </dgm:pt>
    <dgm:pt modelId="{A46C7B4F-F380-47F1-9116-FD56B054F003}" type="pres">
      <dgm:prSet presAssocID="{BE97DEFB-9573-415A-9161-482815F5A4F3}" presName="node" presStyleLbl="node1" presStyleIdx="4" presStyleCnt="11">
        <dgm:presLayoutVars>
          <dgm:bulletEnabled val="1"/>
        </dgm:presLayoutVars>
      </dgm:prSet>
      <dgm:spPr/>
      <dgm:t>
        <a:bodyPr/>
        <a:lstStyle/>
        <a:p>
          <a:endParaRPr lang="es-ES"/>
        </a:p>
      </dgm:t>
    </dgm:pt>
    <dgm:pt modelId="{FF7A4B43-7B1D-4118-8BA5-4A0D71D8268E}" type="pres">
      <dgm:prSet presAssocID="{C27EEC13-A99A-4F93-8125-0FF817D031F6}" presName="sibTrans" presStyleLbl="sibTrans1D1" presStyleIdx="4" presStyleCnt="10"/>
      <dgm:spPr/>
      <dgm:t>
        <a:bodyPr/>
        <a:lstStyle/>
        <a:p>
          <a:endParaRPr lang="es-ES"/>
        </a:p>
      </dgm:t>
    </dgm:pt>
    <dgm:pt modelId="{BE99DA4C-D4FF-46CD-8489-51DC0FBAFD9F}" type="pres">
      <dgm:prSet presAssocID="{C27EEC13-A99A-4F93-8125-0FF817D031F6}" presName="connectorText" presStyleLbl="sibTrans1D1" presStyleIdx="4" presStyleCnt="10"/>
      <dgm:spPr/>
      <dgm:t>
        <a:bodyPr/>
        <a:lstStyle/>
        <a:p>
          <a:endParaRPr lang="es-ES"/>
        </a:p>
      </dgm:t>
    </dgm:pt>
    <dgm:pt modelId="{B34BBA5A-5E38-4B94-AD05-D7709E6DFAD1}" type="pres">
      <dgm:prSet presAssocID="{703A3529-5A27-42A3-967C-E41D041F658C}" presName="node" presStyleLbl="node1" presStyleIdx="5" presStyleCnt="11">
        <dgm:presLayoutVars>
          <dgm:bulletEnabled val="1"/>
        </dgm:presLayoutVars>
      </dgm:prSet>
      <dgm:spPr/>
      <dgm:t>
        <a:bodyPr/>
        <a:lstStyle/>
        <a:p>
          <a:endParaRPr lang="es-ES"/>
        </a:p>
      </dgm:t>
    </dgm:pt>
    <dgm:pt modelId="{F5B73717-9483-44BD-B564-447802E396BE}" type="pres">
      <dgm:prSet presAssocID="{7B5779D4-A231-45FF-B3DD-19FAB844C487}" presName="sibTrans" presStyleLbl="sibTrans1D1" presStyleIdx="5" presStyleCnt="10"/>
      <dgm:spPr/>
      <dgm:t>
        <a:bodyPr/>
        <a:lstStyle/>
        <a:p>
          <a:endParaRPr lang="es-ES"/>
        </a:p>
      </dgm:t>
    </dgm:pt>
    <dgm:pt modelId="{978CF6A0-2326-4DBA-95AC-F933FD61E242}" type="pres">
      <dgm:prSet presAssocID="{7B5779D4-A231-45FF-B3DD-19FAB844C487}" presName="connectorText" presStyleLbl="sibTrans1D1" presStyleIdx="5" presStyleCnt="10"/>
      <dgm:spPr/>
      <dgm:t>
        <a:bodyPr/>
        <a:lstStyle/>
        <a:p>
          <a:endParaRPr lang="es-ES"/>
        </a:p>
      </dgm:t>
    </dgm:pt>
    <dgm:pt modelId="{44314E96-E04F-43C1-BDFA-895EB85EB898}" type="pres">
      <dgm:prSet presAssocID="{E5AC679A-EDBC-4591-9317-1150B292A93E}" presName="node" presStyleLbl="node1" presStyleIdx="6" presStyleCnt="11">
        <dgm:presLayoutVars>
          <dgm:bulletEnabled val="1"/>
        </dgm:presLayoutVars>
      </dgm:prSet>
      <dgm:spPr/>
      <dgm:t>
        <a:bodyPr/>
        <a:lstStyle/>
        <a:p>
          <a:endParaRPr lang="es-ES"/>
        </a:p>
      </dgm:t>
    </dgm:pt>
    <dgm:pt modelId="{897DD760-88BE-41E4-9C53-9BABF80F80CC}" type="pres">
      <dgm:prSet presAssocID="{650DA305-4C5C-4A9D-82A3-7094C03E1A74}" presName="sibTrans" presStyleLbl="sibTrans1D1" presStyleIdx="6" presStyleCnt="10"/>
      <dgm:spPr/>
      <dgm:t>
        <a:bodyPr/>
        <a:lstStyle/>
        <a:p>
          <a:endParaRPr lang="es-ES"/>
        </a:p>
      </dgm:t>
    </dgm:pt>
    <dgm:pt modelId="{E4AE891C-D870-4F38-9278-641032FB5E62}" type="pres">
      <dgm:prSet presAssocID="{650DA305-4C5C-4A9D-82A3-7094C03E1A74}" presName="connectorText" presStyleLbl="sibTrans1D1" presStyleIdx="6" presStyleCnt="10"/>
      <dgm:spPr/>
      <dgm:t>
        <a:bodyPr/>
        <a:lstStyle/>
        <a:p>
          <a:endParaRPr lang="es-ES"/>
        </a:p>
      </dgm:t>
    </dgm:pt>
    <dgm:pt modelId="{6485DEE1-B9DC-4CD5-AEB4-E5DE5E23B107}" type="pres">
      <dgm:prSet presAssocID="{62D99540-1A17-4462-BFE5-AC57E4571FA7}" presName="node" presStyleLbl="node1" presStyleIdx="7" presStyleCnt="11">
        <dgm:presLayoutVars>
          <dgm:bulletEnabled val="1"/>
        </dgm:presLayoutVars>
      </dgm:prSet>
      <dgm:spPr/>
      <dgm:t>
        <a:bodyPr/>
        <a:lstStyle/>
        <a:p>
          <a:endParaRPr lang="es-ES"/>
        </a:p>
      </dgm:t>
    </dgm:pt>
    <dgm:pt modelId="{9DA72456-C40D-445D-9688-230B3091AFB4}" type="pres">
      <dgm:prSet presAssocID="{C72C30C4-DE5C-4140-8A3C-1B582E29E0B3}" presName="sibTrans" presStyleLbl="sibTrans1D1" presStyleIdx="7" presStyleCnt="10"/>
      <dgm:spPr/>
      <dgm:t>
        <a:bodyPr/>
        <a:lstStyle/>
        <a:p>
          <a:endParaRPr lang="es-ES"/>
        </a:p>
      </dgm:t>
    </dgm:pt>
    <dgm:pt modelId="{6911F1A9-C26C-4BDF-9138-63CCD2553EFF}" type="pres">
      <dgm:prSet presAssocID="{C72C30C4-DE5C-4140-8A3C-1B582E29E0B3}" presName="connectorText" presStyleLbl="sibTrans1D1" presStyleIdx="7" presStyleCnt="10"/>
      <dgm:spPr/>
      <dgm:t>
        <a:bodyPr/>
        <a:lstStyle/>
        <a:p>
          <a:endParaRPr lang="es-ES"/>
        </a:p>
      </dgm:t>
    </dgm:pt>
    <dgm:pt modelId="{10FB8F6F-8C18-479C-B7DB-55B56DFFFA0A}" type="pres">
      <dgm:prSet presAssocID="{DE29A0E6-0C84-46DA-843A-BF9808DB9E0F}" presName="node" presStyleLbl="node1" presStyleIdx="8" presStyleCnt="11">
        <dgm:presLayoutVars>
          <dgm:bulletEnabled val="1"/>
        </dgm:presLayoutVars>
      </dgm:prSet>
      <dgm:spPr/>
      <dgm:t>
        <a:bodyPr/>
        <a:lstStyle/>
        <a:p>
          <a:endParaRPr lang="es-ES"/>
        </a:p>
      </dgm:t>
    </dgm:pt>
    <dgm:pt modelId="{0224EC15-F9C1-454B-8BC6-926C354313FB}" type="pres">
      <dgm:prSet presAssocID="{D51CF4E8-12EB-4FDD-A969-6C7EE448CF66}" presName="sibTrans" presStyleLbl="sibTrans1D1" presStyleIdx="8" presStyleCnt="10"/>
      <dgm:spPr/>
      <dgm:t>
        <a:bodyPr/>
        <a:lstStyle/>
        <a:p>
          <a:endParaRPr lang="es-ES"/>
        </a:p>
      </dgm:t>
    </dgm:pt>
    <dgm:pt modelId="{9400F6D8-F029-49CA-8D7C-6A15568AC4AA}" type="pres">
      <dgm:prSet presAssocID="{D51CF4E8-12EB-4FDD-A969-6C7EE448CF66}" presName="connectorText" presStyleLbl="sibTrans1D1" presStyleIdx="8" presStyleCnt="10"/>
      <dgm:spPr/>
      <dgm:t>
        <a:bodyPr/>
        <a:lstStyle/>
        <a:p>
          <a:endParaRPr lang="es-ES"/>
        </a:p>
      </dgm:t>
    </dgm:pt>
    <dgm:pt modelId="{9DA59939-C8B8-4F72-927E-4CC9E52EC266}" type="pres">
      <dgm:prSet presAssocID="{23D2DC57-C0A0-4D14-92B2-74A6F20F0976}" presName="node" presStyleLbl="node1" presStyleIdx="9" presStyleCnt="11">
        <dgm:presLayoutVars>
          <dgm:bulletEnabled val="1"/>
        </dgm:presLayoutVars>
      </dgm:prSet>
      <dgm:spPr/>
      <dgm:t>
        <a:bodyPr/>
        <a:lstStyle/>
        <a:p>
          <a:endParaRPr lang="es-ES"/>
        </a:p>
      </dgm:t>
    </dgm:pt>
    <dgm:pt modelId="{D9D09A6D-5D69-4AB0-897E-A875488EA06E}" type="pres">
      <dgm:prSet presAssocID="{5257F892-AC7B-4C5C-AA28-798FC905421F}" presName="sibTrans" presStyleLbl="sibTrans1D1" presStyleIdx="9" presStyleCnt="10"/>
      <dgm:spPr/>
      <dgm:t>
        <a:bodyPr/>
        <a:lstStyle/>
        <a:p>
          <a:endParaRPr lang="es-ES"/>
        </a:p>
      </dgm:t>
    </dgm:pt>
    <dgm:pt modelId="{A8819E54-8946-43D9-8CD5-529C5609C65E}" type="pres">
      <dgm:prSet presAssocID="{5257F892-AC7B-4C5C-AA28-798FC905421F}" presName="connectorText" presStyleLbl="sibTrans1D1" presStyleIdx="9" presStyleCnt="10"/>
      <dgm:spPr/>
      <dgm:t>
        <a:bodyPr/>
        <a:lstStyle/>
        <a:p>
          <a:endParaRPr lang="es-ES"/>
        </a:p>
      </dgm:t>
    </dgm:pt>
    <dgm:pt modelId="{FCB7BBC5-AFD5-411D-9348-A22287968EFB}" type="pres">
      <dgm:prSet presAssocID="{3EDD5720-4A53-4896-AB96-519EEC6DE330}" presName="node" presStyleLbl="node1" presStyleIdx="10" presStyleCnt="11">
        <dgm:presLayoutVars>
          <dgm:bulletEnabled val="1"/>
        </dgm:presLayoutVars>
      </dgm:prSet>
      <dgm:spPr/>
      <dgm:t>
        <a:bodyPr/>
        <a:lstStyle/>
        <a:p>
          <a:endParaRPr lang="es-ES"/>
        </a:p>
      </dgm:t>
    </dgm:pt>
  </dgm:ptLst>
  <dgm:cxnLst>
    <dgm:cxn modelId="{5A9FB473-AC56-4849-AFC2-27B57B399481}" type="presOf" srcId="{D51CF4E8-12EB-4FDD-A969-6C7EE448CF66}" destId="{0224EC15-F9C1-454B-8BC6-926C354313FB}" srcOrd="0" destOrd="0" presId="urn:microsoft.com/office/officeart/2016/7/layout/RepeatingBendingProcessNew"/>
    <dgm:cxn modelId="{1E8727BE-3046-4D72-8FA6-AA2DF1AA67BC}" type="presOf" srcId="{BE97DEFB-9573-415A-9161-482815F5A4F3}" destId="{A46C7B4F-F380-47F1-9116-FD56B054F003}" srcOrd="0" destOrd="0" presId="urn:microsoft.com/office/officeart/2016/7/layout/RepeatingBendingProcessNew"/>
    <dgm:cxn modelId="{BF84DD40-A3B3-411F-B1E2-EF42F1272BF9}" srcId="{F2CB23A3-30F4-4425-AA9A-B1A3C20B552B}" destId="{62D99540-1A17-4462-BFE5-AC57E4571FA7}" srcOrd="7" destOrd="0" parTransId="{672A2294-2340-4879-B431-7F9F644EE6D2}" sibTransId="{C72C30C4-DE5C-4140-8A3C-1B582E29E0B3}"/>
    <dgm:cxn modelId="{D9820B8D-80FF-4AD0-BC1B-EE2D52CECDC2}" type="presOf" srcId="{2874F746-406C-4126-893F-5EB0C9BF0602}" destId="{86F4FA65-0063-44C4-8473-062068A29668}" srcOrd="0" destOrd="0" presId="urn:microsoft.com/office/officeart/2016/7/layout/RepeatingBendingProcessNew"/>
    <dgm:cxn modelId="{7FCA1B0A-0CE7-4209-8324-FD28098B0DD9}" srcId="{F2CB23A3-30F4-4425-AA9A-B1A3C20B552B}" destId="{DE29A0E6-0C84-46DA-843A-BF9808DB9E0F}" srcOrd="8" destOrd="0" parTransId="{10C9FD70-7222-4882-8530-F4C045EDB030}" sibTransId="{D51CF4E8-12EB-4FDD-A969-6C7EE448CF66}"/>
    <dgm:cxn modelId="{48E7D973-D3BA-428F-BB67-2B2A845EDB0E}" type="presOf" srcId="{D5403899-8854-44F2-A689-734C348DB06A}" destId="{9EC1D533-7CD8-4263-ADAB-E62B0B1087C8}" srcOrd="1" destOrd="0" presId="urn:microsoft.com/office/officeart/2016/7/layout/RepeatingBendingProcessNew"/>
    <dgm:cxn modelId="{F99A7CF1-FD63-4066-8079-36C6FC8BD71D}" type="presOf" srcId="{5257F892-AC7B-4C5C-AA28-798FC905421F}" destId="{A8819E54-8946-43D9-8CD5-529C5609C65E}" srcOrd="1" destOrd="0" presId="urn:microsoft.com/office/officeart/2016/7/layout/RepeatingBendingProcessNew"/>
    <dgm:cxn modelId="{6AB492C0-E22E-4FB6-86C6-6A540421C2DC}" type="presOf" srcId="{C27EEC13-A99A-4F93-8125-0FF817D031F6}" destId="{BE99DA4C-D4FF-46CD-8489-51DC0FBAFD9F}" srcOrd="1" destOrd="0" presId="urn:microsoft.com/office/officeart/2016/7/layout/RepeatingBendingProcessNew"/>
    <dgm:cxn modelId="{133DFAA9-09A1-4FA7-85B0-F3B9318D81BB}" type="presOf" srcId="{55EED961-0342-4282-B1EB-C177C3977957}" destId="{53001AB5-24E0-4C48-BDF2-7FB85B65B964}" srcOrd="0" destOrd="0" presId="urn:microsoft.com/office/officeart/2016/7/layout/RepeatingBendingProcessNew"/>
    <dgm:cxn modelId="{6D9C1166-C38E-46F2-9A1B-018196991B32}" srcId="{F2CB23A3-30F4-4425-AA9A-B1A3C20B552B}" destId="{3EDD5720-4A53-4896-AB96-519EEC6DE330}" srcOrd="10" destOrd="0" parTransId="{97E8E8B5-289C-4FCF-927A-4C2E5172AA4A}" sibTransId="{EB72AADF-5001-4A0B-A175-047DD6D26E4A}"/>
    <dgm:cxn modelId="{2790BFF4-40AE-41E2-99BA-6C2D4C8FD714}" srcId="{F2CB23A3-30F4-4425-AA9A-B1A3C20B552B}" destId="{E5AC679A-EDBC-4591-9317-1150B292A93E}" srcOrd="6" destOrd="0" parTransId="{946AA55D-5C94-4E15-A3DC-6967E143BEF0}" sibTransId="{650DA305-4C5C-4A9D-82A3-7094C03E1A74}"/>
    <dgm:cxn modelId="{70D5091A-C115-4EBB-BAC1-EC1A71A69204}" type="presOf" srcId="{D5403899-8854-44F2-A689-734C348DB06A}" destId="{25C071B8-40C2-426F-9517-3BE4F6BD1B95}" srcOrd="0" destOrd="0" presId="urn:microsoft.com/office/officeart/2016/7/layout/RepeatingBendingProcessNew"/>
    <dgm:cxn modelId="{7197858B-5F1C-479C-B55C-ACF1A6C21FB5}" type="presOf" srcId="{DE29A0E6-0C84-46DA-843A-BF9808DB9E0F}" destId="{10FB8F6F-8C18-479C-B7DB-55B56DFFFA0A}" srcOrd="0" destOrd="0" presId="urn:microsoft.com/office/officeart/2016/7/layout/RepeatingBendingProcessNew"/>
    <dgm:cxn modelId="{59B14909-F222-4609-8446-4CCD4A41FE6E}" type="presOf" srcId="{5257F892-AC7B-4C5C-AA28-798FC905421F}" destId="{D9D09A6D-5D69-4AB0-897E-A875488EA06E}" srcOrd="0" destOrd="0" presId="urn:microsoft.com/office/officeart/2016/7/layout/RepeatingBendingProcessNew"/>
    <dgm:cxn modelId="{2A59BC05-E8CD-43FE-8054-1CB1B3F511BF}" srcId="{F2CB23A3-30F4-4425-AA9A-B1A3C20B552B}" destId="{55EED961-0342-4282-B1EB-C177C3977957}" srcOrd="3" destOrd="0" parTransId="{12BE3B85-7572-4BA5-9124-91E0F7B8E402}" sibTransId="{AACEB266-F0CB-42C1-8091-7E96C0BB6628}"/>
    <dgm:cxn modelId="{64F009DF-10CD-4075-B9F5-6F2CE415B25E}" srcId="{F2CB23A3-30F4-4425-AA9A-B1A3C20B552B}" destId="{703A3529-5A27-42A3-967C-E41D041F658C}" srcOrd="5" destOrd="0" parTransId="{963FAB36-7189-4EFF-8829-BF12F06BDFD5}" sibTransId="{7B5779D4-A231-45FF-B3DD-19FAB844C487}"/>
    <dgm:cxn modelId="{610BF780-953F-4D14-8D3C-AD1793B3A7BB}" type="presOf" srcId="{D51CF4E8-12EB-4FDD-A969-6C7EE448CF66}" destId="{9400F6D8-F029-49CA-8D7C-6A15568AC4AA}" srcOrd="1" destOrd="0" presId="urn:microsoft.com/office/officeart/2016/7/layout/RepeatingBendingProcessNew"/>
    <dgm:cxn modelId="{3BF23910-C183-4390-B5E2-ACB69F6C53D9}" type="presOf" srcId="{7B5779D4-A231-45FF-B3DD-19FAB844C487}" destId="{978CF6A0-2326-4DBA-95AC-F933FD61E242}" srcOrd="1" destOrd="0" presId="urn:microsoft.com/office/officeart/2016/7/layout/RepeatingBendingProcessNew"/>
    <dgm:cxn modelId="{0AC2DEC9-5AFB-4EB6-950F-98F125B3EE15}" srcId="{F2CB23A3-30F4-4425-AA9A-B1A3C20B552B}" destId="{450C6B0E-DF42-45D8-92C3-027E5CB3DF90}" srcOrd="1" destOrd="0" parTransId="{1359AB1F-CEF5-4F69-ABDF-83027C8F2C80}" sibTransId="{4D5B9EC5-C0F0-4075-86EC-9F5827CD7506}"/>
    <dgm:cxn modelId="{EFBE516C-BCBE-4BF1-95FB-122ACA1F5261}" srcId="{F2CB23A3-30F4-4425-AA9A-B1A3C20B552B}" destId="{23D2DC57-C0A0-4D14-92B2-74A6F20F0976}" srcOrd="9" destOrd="0" parTransId="{8445B1E6-14B3-43D2-89F9-50830FE12DB0}" sibTransId="{5257F892-AC7B-4C5C-AA28-798FC905421F}"/>
    <dgm:cxn modelId="{4D799386-F242-4283-BF8C-AB9330E1F9B3}" type="presOf" srcId="{650DA305-4C5C-4A9D-82A3-7094C03E1A74}" destId="{897DD760-88BE-41E4-9C53-9BABF80F80CC}" srcOrd="0" destOrd="0" presId="urn:microsoft.com/office/officeart/2016/7/layout/RepeatingBendingProcessNew"/>
    <dgm:cxn modelId="{2993C269-84C0-4E42-9861-2985FACD22F2}" type="presOf" srcId="{F2CB23A3-30F4-4425-AA9A-B1A3C20B552B}" destId="{10C47AC6-CC33-4FFC-87B8-AF4C1E49B64E}" srcOrd="0" destOrd="0" presId="urn:microsoft.com/office/officeart/2016/7/layout/RepeatingBendingProcessNew"/>
    <dgm:cxn modelId="{BF866364-F3CB-43C3-8BB0-19BF689FDC67}" srcId="{F2CB23A3-30F4-4425-AA9A-B1A3C20B552B}" destId="{BE97DEFB-9573-415A-9161-482815F5A4F3}" srcOrd="4" destOrd="0" parTransId="{D2BBA645-AFA9-4657-97DC-99F0BA93CF90}" sibTransId="{C27EEC13-A99A-4F93-8125-0FF817D031F6}"/>
    <dgm:cxn modelId="{E9057DE6-6802-4FF9-B8D8-2DBD58217BAC}" type="presOf" srcId="{CE2718D4-909D-4960-B9A9-6EC8D416D410}" destId="{DFC17442-3723-4F57-AF56-42F0FC5D3849}" srcOrd="0" destOrd="0" presId="urn:microsoft.com/office/officeart/2016/7/layout/RepeatingBendingProcessNew"/>
    <dgm:cxn modelId="{F4B7E44C-BC86-4E92-A28C-228AEB9E36F8}" type="presOf" srcId="{C27EEC13-A99A-4F93-8125-0FF817D031F6}" destId="{FF7A4B43-7B1D-4118-8BA5-4A0D71D8268E}" srcOrd="0" destOrd="0" presId="urn:microsoft.com/office/officeart/2016/7/layout/RepeatingBendingProcessNew"/>
    <dgm:cxn modelId="{5939E3E2-4927-4CF5-9A84-8E3C2152DC17}" type="presOf" srcId="{4D5B9EC5-C0F0-4075-86EC-9F5827CD7506}" destId="{2D74DFA6-06AB-4CEC-A97E-BF62ACC64DD2}" srcOrd="0" destOrd="0" presId="urn:microsoft.com/office/officeart/2016/7/layout/RepeatingBendingProcessNew"/>
    <dgm:cxn modelId="{238542AD-4DCC-45A4-9946-112B804979A3}" type="presOf" srcId="{7B5779D4-A231-45FF-B3DD-19FAB844C487}" destId="{F5B73717-9483-44BD-B564-447802E396BE}" srcOrd="0" destOrd="0" presId="urn:microsoft.com/office/officeart/2016/7/layout/RepeatingBendingProcessNew"/>
    <dgm:cxn modelId="{34D02BF5-1C9B-455F-BB65-3475580D475F}" type="presOf" srcId="{4D5B9EC5-C0F0-4075-86EC-9F5827CD7506}" destId="{B76D00B6-66EB-4FE7-A9CA-305BA14AF096}" srcOrd="1" destOrd="0" presId="urn:microsoft.com/office/officeart/2016/7/layout/RepeatingBendingProcessNew"/>
    <dgm:cxn modelId="{090812D8-E829-4A22-BDC3-9C0423F2F31D}" type="presOf" srcId="{AB44B566-FB04-4FFA-82B2-5E66B93F7053}" destId="{7B69CBE3-65B9-4A45-8156-AF2A54DBE0C7}" srcOrd="1" destOrd="0" presId="urn:microsoft.com/office/officeart/2016/7/layout/RepeatingBendingProcessNew"/>
    <dgm:cxn modelId="{61403209-DF4F-4303-A65F-79E5D8FC9579}" type="presOf" srcId="{650DA305-4C5C-4A9D-82A3-7094C03E1A74}" destId="{E4AE891C-D870-4F38-9278-641032FB5E62}" srcOrd="1" destOrd="0" presId="urn:microsoft.com/office/officeart/2016/7/layout/RepeatingBendingProcessNew"/>
    <dgm:cxn modelId="{58023E82-F3F3-411E-8FC8-3366530367ED}" type="presOf" srcId="{62D99540-1A17-4462-BFE5-AC57E4571FA7}" destId="{6485DEE1-B9DC-4CD5-AEB4-E5DE5E23B107}" srcOrd="0" destOrd="0" presId="urn:microsoft.com/office/officeart/2016/7/layout/RepeatingBendingProcessNew"/>
    <dgm:cxn modelId="{2A475B8C-E3F6-4796-AA9C-DAF63A074AF8}" type="presOf" srcId="{3EDD5720-4A53-4896-AB96-519EEC6DE330}" destId="{FCB7BBC5-AFD5-411D-9348-A22287968EFB}" srcOrd="0" destOrd="0" presId="urn:microsoft.com/office/officeart/2016/7/layout/RepeatingBendingProcessNew"/>
    <dgm:cxn modelId="{8C4DD947-9DA5-408B-A7A8-5B4727B1D598}" type="presOf" srcId="{AB44B566-FB04-4FFA-82B2-5E66B93F7053}" destId="{17060E08-21F1-41CD-83E6-6D0160C59E34}" srcOrd="0" destOrd="0" presId="urn:microsoft.com/office/officeart/2016/7/layout/RepeatingBendingProcessNew"/>
    <dgm:cxn modelId="{67DF0078-F9D3-4F78-90EA-496EF21DC039}" type="presOf" srcId="{450C6B0E-DF42-45D8-92C3-027E5CB3DF90}" destId="{9A09F511-76EF-4DD3-8E8C-D45C88AC89F4}" srcOrd="0" destOrd="0" presId="urn:microsoft.com/office/officeart/2016/7/layout/RepeatingBendingProcessNew"/>
    <dgm:cxn modelId="{2ED8140E-961A-4D2C-93F4-9DB2FAF1DB37}" type="presOf" srcId="{AACEB266-F0CB-42C1-8091-7E96C0BB6628}" destId="{4DE691C6-EA63-48C1-9147-8A775AB45686}" srcOrd="1" destOrd="0" presId="urn:microsoft.com/office/officeart/2016/7/layout/RepeatingBendingProcessNew"/>
    <dgm:cxn modelId="{18370B68-8BD4-4C9F-84C0-38A6DCD22AF2}" srcId="{F2CB23A3-30F4-4425-AA9A-B1A3C20B552B}" destId="{CE2718D4-909D-4960-B9A9-6EC8D416D410}" srcOrd="2" destOrd="0" parTransId="{8327AA25-79F7-42CC-BFD1-D88FFC1D48D0}" sibTransId="{D5403899-8854-44F2-A689-734C348DB06A}"/>
    <dgm:cxn modelId="{A76DB582-C6F5-4441-AA9A-1A031216B952}" type="presOf" srcId="{23D2DC57-C0A0-4D14-92B2-74A6F20F0976}" destId="{9DA59939-C8B8-4F72-927E-4CC9E52EC266}" srcOrd="0" destOrd="0" presId="urn:microsoft.com/office/officeart/2016/7/layout/RepeatingBendingProcessNew"/>
    <dgm:cxn modelId="{26EC7BF7-DF67-469E-A442-5748EC72AEA3}" type="presOf" srcId="{AACEB266-F0CB-42C1-8091-7E96C0BB6628}" destId="{67F02767-4CB0-434D-8FA6-FF45FFE9B8C1}" srcOrd="0" destOrd="0" presId="urn:microsoft.com/office/officeart/2016/7/layout/RepeatingBendingProcessNew"/>
    <dgm:cxn modelId="{3709D58E-D52A-45B6-BF56-5FC5C6585791}" type="presOf" srcId="{C72C30C4-DE5C-4140-8A3C-1B582E29E0B3}" destId="{6911F1A9-C26C-4BDF-9138-63CCD2553EFF}" srcOrd="1" destOrd="0" presId="urn:microsoft.com/office/officeart/2016/7/layout/RepeatingBendingProcessNew"/>
    <dgm:cxn modelId="{910AAD3B-0D47-46F6-A286-2D335384403E}" type="presOf" srcId="{E5AC679A-EDBC-4591-9317-1150B292A93E}" destId="{44314E96-E04F-43C1-BDFA-895EB85EB898}" srcOrd="0" destOrd="0" presId="urn:microsoft.com/office/officeart/2016/7/layout/RepeatingBendingProcessNew"/>
    <dgm:cxn modelId="{C6218661-4C32-4234-87AF-5E375DC15CF7}" type="presOf" srcId="{C72C30C4-DE5C-4140-8A3C-1B582E29E0B3}" destId="{9DA72456-C40D-445D-9688-230B3091AFB4}" srcOrd="0" destOrd="0" presId="urn:microsoft.com/office/officeart/2016/7/layout/RepeatingBendingProcessNew"/>
    <dgm:cxn modelId="{B249422A-C2F2-489F-A761-945B01736B9F}" srcId="{F2CB23A3-30F4-4425-AA9A-B1A3C20B552B}" destId="{2874F746-406C-4126-893F-5EB0C9BF0602}" srcOrd="0" destOrd="0" parTransId="{1B851C52-EC2F-4912-AA8F-C25188053D80}" sibTransId="{AB44B566-FB04-4FFA-82B2-5E66B93F7053}"/>
    <dgm:cxn modelId="{DACC9910-1A58-471B-BBB5-DBFFFC5C5BFC}" type="presOf" srcId="{703A3529-5A27-42A3-967C-E41D041F658C}" destId="{B34BBA5A-5E38-4B94-AD05-D7709E6DFAD1}" srcOrd="0" destOrd="0" presId="urn:microsoft.com/office/officeart/2016/7/layout/RepeatingBendingProcessNew"/>
    <dgm:cxn modelId="{A83C7958-ACF9-4D1F-B177-BF41EC4087AB}" type="presParOf" srcId="{10C47AC6-CC33-4FFC-87B8-AF4C1E49B64E}" destId="{86F4FA65-0063-44C4-8473-062068A29668}" srcOrd="0" destOrd="0" presId="urn:microsoft.com/office/officeart/2016/7/layout/RepeatingBendingProcessNew"/>
    <dgm:cxn modelId="{4A8F4D2A-3C10-437B-BA6C-7F369DC3115B}" type="presParOf" srcId="{10C47AC6-CC33-4FFC-87B8-AF4C1E49B64E}" destId="{17060E08-21F1-41CD-83E6-6D0160C59E34}" srcOrd="1" destOrd="0" presId="urn:microsoft.com/office/officeart/2016/7/layout/RepeatingBendingProcessNew"/>
    <dgm:cxn modelId="{31A4F0E9-E098-479A-ABB5-268B33065CBB}" type="presParOf" srcId="{17060E08-21F1-41CD-83E6-6D0160C59E34}" destId="{7B69CBE3-65B9-4A45-8156-AF2A54DBE0C7}" srcOrd="0" destOrd="0" presId="urn:microsoft.com/office/officeart/2016/7/layout/RepeatingBendingProcessNew"/>
    <dgm:cxn modelId="{B031EC91-8EC8-4AD7-B897-7A40B5E4BDE9}" type="presParOf" srcId="{10C47AC6-CC33-4FFC-87B8-AF4C1E49B64E}" destId="{9A09F511-76EF-4DD3-8E8C-D45C88AC89F4}" srcOrd="2" destOrd="0" presId="urn:microsoft.com/office/officeart/2016/7/layout/RepeatingBendingProcessNew"/>
    <dgm:cxn modelId="{974BDB39-4C5F-42D4-8417-62F7F3347089}" type="presParOf" srcId="{10C47AC6-CC33-4FFC-87B8-AF4C1E49B64E}" destId="{2D74DFA6-06AB-4CEC-A97E-BF62ACC64DD2}" srcOrd="3" destOrd="0" presId="urn:microsoft.com/office/officeart/2016/7/layout/RepeatingBendingProcessNew"/>
    <dgm:cxn modelId="{04640109-7178-4781-BFF9-FEC39D46BFA7}" type="presParOf" srcId="{2D74DFA6-06AB-4CEC-A97E-BF62ACC64DD2}" destId="{B76D00B6-66EB-4FE7-A9CA-305BA14AF096}" srcOrd="0" destOrd="0" presId="urn:microsoft.com/office/officeart/2016/7/layout/RepeatingBendingProcessNew"/>
    <dgm:cxn modelId="{3EBA5F47-5384-4293-A329-ABE40B61827E}" type="presParOf" srcId="{10C47AC6-CC33-4FFC-87B8-AF4C1E49B64E}" destId="{DFC17442-3723-4F57-AF56-42F0FC5D3849}" srcOrd="4" destOrd="0" presId="urn:microsoft.com/office/officeart/2016/7/layout/RepeatingBendingProcessNew"/>
    <dgm:cxn modelId="{1419DAEF-BEFD-4218-BDDC-E9129D9A6945}" type="presParOf" srcId="{10C47AC6-CC33-4FFC-87B8-AF4C1E49B64E}" destId="{25C071B8-40C2-426F-9517-3BE4F6BD1B95}" srcOrd="5" destOrd="0" presId="urn:microsoft.com/office/officeart/2016/7/layout/RepeatingBendingProcessNew"/>
    <dgm:cxn modelId="{E19E199A-D8FC-488A-B71B-EC1BAC5FF161}" type="presParOf" srcId="{25C071B8-40C2-426F-9517-3BE4F6BD1B95}" destId="{9EC1D533-7CD8-4263-ADAB-E62B0B1087C8}" srcOrd="0" destOrd="0" presId="urn:microsoft.com/office/officeart/2016/7/layout/RepeatingBendingProcessNew"/>
    <dgm:cxn modelId="{27BB761D-109A-407D-9254-8D342DD9F991}" type="presParOf" srcId="{10C47AC6-CC33-4FFC-87B8-AF4C1E49B64E}" destId="{53001AB5-24E0-4C48-BDF2-7FB85B65B964}" srcOrd="6" destOrd="0" presId="urn:microsoft.com/office/officeart/2016/7/layout/RepeatingBendingProcessNew"/>
    <dgm:cxn modelId="{A85595CA-F785-4627-80FA-7FA1B78F0A58}" type="presParOf" srcId="{10C47AC6-CC33-4FFC-87B8-AF4C1E49B64E}" destId="{67F02767-4CB0-434D-8FA6-FF45FFE9B8C1}" srcOrd="7" destOrd="0" presId="urn:microsoft.com/office/officeart/2016/7/layout/RepeatingBendingProcessNew"/>
    <dgm:cxn modelId="{AC8C6E96-A9D3-435A-92D9-25F18BE46A42}" type="presParOf" srcId="{67F02767-4CB0-434D-8FA6-FF45FFE9B8C1}" destId="{4DE691C6-EA63-48C1-9147-8A775AB45686}" srcOrd="0" destOrd="0" presId="urn:microsoft.com/office/officeart/2016/7/layout/RepeatingBendingProcessNew"/>
    <dgm:cxn modelId="{7BD3CBA9-3FF4-4183-8E12-C8EFC92D68DC}" type="presParOf" srcId="{10C47AC6-CC33-4FFC-87B8-AF4C1E49B64E}" destId="{A46C7B4F-F380-47F1-9116-FD56B054F003}" srcOrd="8" destOrd="0" presId="urn:microsoft.com/office/officeart/2016/7/layout/RepeatingBendingProcessNew"/>
    <dgm:cxn modelId="{081FBB9A-22A1-43BB-89D0-6AC857143297}" type="presParOf" srcId="{10C47AC6-CC33-4FFC-87B8-AF4C1E49B64E}" destId="{FF7A4B43-7B1D-4118-8BA5-4A0D71D8268E}" srcOrd="9" destOrd="0" presId="urn:microsoft.com/office/officeart/2016/7/layout/RepeatingBendingProcessNew"/>
    <dgm:cxn modelId="{489093CC-1C18-4C38-8EDF-9221B432893D}" type="presParOf" srcId="{FF7A4B43-7B1D-4118-8BA5-4A0D71D8268E}" destId="{BE99DA4C-D4FF-46CD-8489-51DC0FBAFD9F}" srcOrd="0" destOrd="0" presId="urn:microsoft.com/office/officeart/2016/7/layout/RepeatingBendingProcessNew"/>
    <dgm:cxn modelId="{3A81AEE1-F81E-4C7D-9F2D-6E999E560BB8}" type="presParOf" srcId="{10C47AC6-CC33-4FFC-87B8-AF4C1E49B64E}" destId="{B34BBA5A-5E38-4B94-AD05-D7709E6DFAD1}" srcOrd="10" destOrd="0" presId="urn:microsoft.com/office/officeart/2016/7/layout/RepeatingBendingProcessNew"/>
    <dgm:cxn modelId="{ADD654A9-9EDA-4346-B108-441B14462A89}" type="presParOf" srcId="{10C47AC6-CC33-4FFC-87B8-AF4C1E49B64E}" destId="{F5B73717-9483-44BD-B564-447802E396BE}" srcOrd="11" destOrd="0" presId="urn:microsoft.com/office/officeart/2016/7/layout/RepeatingBendingProcessNew"/>
    <dgm:cxn modelId="{02F16E65-D6C6-41E4-A6DC-3989BBEDA32A}" type="presParOf" srcId="{F5B73717-9483-44BD-B564-447802E396BE}" destId="{978CF6A0-2326-4DBA-95AC-F933FD61E242}" srcOrd="0" destOrd="0" presId="urn:microsoft.com/office/officeart/2016/7/layout/RepeatingBendingProcessNew"/>
    <dgm:cxn modelId="{31B3FA41-7FBD-440E-88BA-D5F6630847BD}" type="presParOf" srcId="{10C47AC6-CC33-4FFC-87B8-AF4C1E49B64E}" destId="{44314E96-E04F-43C1-BDFA-895EB85EB898}" srcOrd="12" destOrd="0" presId="urn:microsoft.com/office/officeart/2016/7/layout/RepeatingBendingProcessNew"/>
    <dgm:cxn modelId="{ACAF4958-211C-42B5-BD58-194BB59BBB19}" type="presParOf" srcId="{10C47AC6-CC33-4FFC-87B8-AF4C1E49B64E}" destId="{897DD760-88BE-41E4-9C53-9BABF80F80CC}" srcOrd="13" destOrd="0" presId="urn:microsoft.com/office/officeart/2016/7/layout/RepeatingBendingProcessNew"/>
    <dgm:cxn modelId="{8862AEC6-B745-4CC4-B778-0990B65BA7C8}" type="presParOf" srcId="{897DD760-88BE-41E4-9C53-9BABF80F80CC}" destId="{E4AE891C-D870-4F38-9278-641032FB5E62}" srcOrd="0" destOrd="0" presId="urn:microsoft.com/office/officeart/2016/7/layout/RepeatingBendingProcessNew"/>
    <dgm:cxn modelId="{6410A207-9F8C-4052-BE86-10DB5EF7DD8C}" type="presParOf" srcId="{10C47AC6-CC33-4FFC-87B8-AF4C1E49B64E}" destId="{6485DEE1-B9DC-4CD5-AEB4-E5DE5E23B107}" srcOrd="14" destOrd="0" presId="urn:microsoft.com/office/officeart/2016/7/layout/RepeatingBendingProcessNew"/>
    <dgm:cxn modelId="{F6E8FF00-7111-4018-BC5A-B5A3C0A3F6C3}" type="presParOf" srcId="{10C47AC6-CC33-4FFC-87B8-AF4C1E49B64E}" destId="{9DA72456-C40D-445D-9688-230B3091AFB4}" srcOrd="15" destOrd="0" presId="urn:microsoft.com/office/officeart/2016/7/layout/RepeatingBendingProcessNew"/>
    <dgm:cxn modelId="{BB153873-F624-4EA7-A23A-71F660153488}" type="presParOf" srcId="{9DA72456-C40D-445D-9688-230B3091AFB4}" destId="{6911F1A9-C26C-4BDF-9138-63CCD2553EFF}" srcOrd="0" destOrd="0" presId="urn:microsoft.com/office/officeart/2016/7/layout/RepeatingBendingProcessNew"/>
    <dgm:cxn modelId="{56C17E07-7596-451D-A4FB-C722D6697F55}" type="presParOf" srcId="{10C47AC6-CC33-4FFC-87B8-AF4C1E49B64E}" destId="{10FB8F6F-8C18-479C-B7DB-55B56DFFFA0A}" srcOrd="16" destOrd="0" presId="urn:microsoft.com/office/officeart/2016/7/layout/RepeatingBendingProcessNew"/>
    <dgm:cxn modelId="{DABD6BF9-3AC5-48BC-994A-7FFEE3D00716}" type="presParOf" srcId="{10C47AC6-CC33-4FFC-87B8-AF4C1E49B64E}" destId="{0224EC15-F9C1-454B-8BC6-926C354313FB}" srcOrd="17" destOrd="0" presId="urn:microsoft.com/office/officeart/2016/7/layout/RepeatingBendingProcessNew"/>
    <dgm:cxn modelId="{7A5D43D1-F884-420E-8CEB-006EA9B404F9}" type="presParOf" srcId="{0224EC15-F9C1-454B-8BC6-926C354313FB}" destId="{9400F6D8-F029-49CA-8D7C-6A15568AC4AA}" srcOrd="0" destOrd="0" presId="urn:microsoft.com/office/officeart/2016/7/layout/RepeatingBendingProcessNew"/>
    <dgm:cxn modelId="{3D2D8376-B6CD-41EC-B838-89D144A086C8}" type="presParOf" srcId="{10C47AC6-CC33-4FFC-87B8-AF4C1E49B64E}" destId="{9DA59939-C8B8-4F72-927E-4CC9E52EC266}" srcOrd="18" destOrd="0" presId="urn:microsoft.com/office/officeart/2016/7/layout/RepeatingBendingProcessNew"/>
    <dgm:cxn modelId="{1BDBB2AB-5B5A-4D23-9775-6A21AD14F76E}" type="presParOf" srcId="{10C47AC6-CC33-4FFC-87B8-AF4C1E49B64E}" destId="{D9D09A6D-5D69-4AB0-897E-A875488EA06E}" srcOrd="19" destOrd="0" presId="urn:microsoft.com/office/officeart/2016/7/layout/RepeatingBendingProcessNew"/>
    <dgm:cxn modelId="{226F8D95-689E-45B7-A684-320AE9840063}" type="presParOf" srcId="{D9D09A6D-5D69-4AB0-897E-A875488EA06E}" destId="{A8819E54-8946-43D9-8CD5-529C5609C65E}" srcOrd="0" destOrd="0" presId="urn:microsoft.com/office/officeart/2016/7/layout/RepeatingBendingProcessNew"/>
    <dgm:cxn modelId="{02BC7F50-9A66-4602-8D72-A57B3A05BEBD}" type="presParOf" srcId="{10C47AC6-CC33-4FFC-87B8-AF4C1E49B64E}" destId="{FCB7BBC5-AFD5-411D-9348-A22287968EFB}" srcOrd="20" destOrd="0" presId="urn:microsoft.com/office/officeart/2016/7/layout/RepeatingBendingProcessNew"/>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7A270-7317-4796-B932-23B0DE87FD9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0C69F8A8-3C1D-468F-93C1-554344AC60C5}" type="pres">
      <dgm:prSet presAssocID="{3F67A270-7317-4796-B932-23B0DE87FD97}" presName="diagram" presStyleCnt="0">
        <dgm:presLayoutVars>
          <dgm:chPref val="1"/>
          <dgm:dir/>
          <dgm:animOne val="branch"/>
          <dgm:animLvl val="lvl"/>
          <dgm:resizeHandles/>
        </dgm:presLayoutVars>
      </dgm:prSet>
      <dgm:spPr/>
      <dgm:t>
        <a:bodyPr/>
        <a:lstStyle/>
        <a:p>
          <a:endParaRPr lang="es-ES"/>
        </a:p>
      </dgm:t>
    </dgm:pt>
  </dgm:ptLst>
  <dgm:cxnLst>
    <dgm:cxn modelId="{A24356DC-BB21-407D-A33E-1F3E17C8DE46}" type="presOf" srcId="{3F67A270-7317-4796-B932-23B0DE87FD97}" destId="{0C69F8A8-3C1D-468F-93C1-554344AC60C5}" srcOrd="0"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47B56-05AD-46AF-A56B-086F3EB3198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MX"/>
        </a:p>
      </dgm:t>
    </dgm:pt>
    <dgm:pt modelId="{313A7EA5-4CDA-4483-8D0D-CE743EF4EB18}">
      <dgm:prSet phldrT="[Texto]"/>
      <dgm:spPr>
        <a:solidFill>
          <a:schemeClr val="accent2">
            <a:lumMod val="75000"/>
          </a:schemeClr>
        </a:solidFill>
      </dgm:spPr>
      <dgm:t>
        <a:bodyPr/>
        <a:lstStyle/>
        <a:p>
          <a:pPr algn="ctr"/>
          <a:r>
            <a:rPr lang="es-MX" dirty="0"/>
            <a:t>MAS DE 25,000 ADOLESCENTES </a:t>
          </a:r>
        </a:p>
      </dgm:t>
    </dgm:pt>
    <dgm:pt modelId="{A8316881-6596-4388-9912-4148953E4886}" type="parTrans" cxnId="{C36391A5-E7DD-4CEB-9A49-4C8E69E1FF55}">
      <dgm:prSet/>
      <dgm:spPr/>
      <dgm:t>
        <a:bodyPr/>
        <a:lstStyle/>
        <a:p>
          <a:endParaRPr lang="es-MX"/>
        </a:p>
      </dgm:t>
    </dgm:pt>
    <dgm:pt modelId="{13898F66-8403-40EC-8963-DE1ABD4D6CFE}" type="sibTrans" cxnId="{C36391A5-E7DD-4CEB-9A49-4C8E69E1FF55}">
      <dgm:prSet/>
      <dgm:spPr/>
      <dgm:t>
        <a:bodyPr/>
        <a:lstStyle/>
        <a:p>
          <a:endParaRPr lang="es-MX"/>
        </a:p>
      </dgm:t>
    </dgm:pt>
    <dgm:pt modelId="{A78D711B-34B5-45E5-9D3E-F58AEA163893}">
      <dgm:prSet phldrT="[Texto]"/>
      <dgm:spPr>
        <a:solidFill>
          <a:schemeClr val="accent6"/>
        </a:solidFill>
      </dgm:spPr>
      <dgm:t>
        <a:bodyPr/>
        <a:lstStyle/>
        <a:p>
          <a:r>
            <a:rPr lang="es-MX" dirty="0"/>
            <a:t>20 MUNICIPIOS VISITADOS</a:t>
          </a:r>
        </a:p>
      </dgm:t>
    </dgm:pt>
    <dgm:pt modelId="{67C7B100-3E05-48CD-A9A9-BC04C7BBD24D}" type="parTrans" cxnId="{E8A5E6A5-1EF0-4FF5-9DB2-8CC5BAB13BE7}">
      <dgm:prSet/>
      <dgm:spPr/>
      <dgm:t>
        <a:bodyPr/>
        <a:lstStyle/>
        <a:p>
          <a:endParaRPr lang="es-MX"/>
        </a:p>
      </dgm:t>
    </dgm:pt>
    <dgm:pt modelId="{3DDE6713-3FA5-45D4-9665-90F915679B59}" type="sibTrans" cxnId="{E8A5E6A5-1EF0-4FF5-9DB2-8CC5BAB13BE7}">
      <dgm:prSet/>
      <dgm:spPr/>
      <dgm:t>
        <a:bodyPr/>
        <a:lstStyle/>
        <a:p>
          <a:endParaRPr lang="es-MX"/>
        </a:p>
      </dgm:t>
    </dgm:pt>
    <dgm:pt modelId="{96915A16-118F-4D89-87E2-D41EE69C3383}">
      <dgm:prSet phldrT="[Texto]"/>
      <dgm:spPr/>
      <dgm:t>
        <a:bodyPr/>
        <a:lstStyle/>
        <a:p>
          <a:r>
            <a:rPr lang="es-MX" dirty="0"/>
            <a:t>15 PLANTELES EN COLABORACION   </a:t>
          </a:r>
        </a:p>
      </dgm:t>
    </dgm:pt>
    <dgm:pt modelId="{315C2AC3-F27E-4DA4-A9EF-5633320A68F2}" type="parTrans" cxnId="{61210804-EECE-4B6A-8B38-95A50AD968C5}">
      <dgm:prSet/>
      <dgm:spPr/>
      <dgm:t>
        <a:bodyPr/>
        <a:lstStyle/>
        <a:p>
          <a:endParaRPr lang="es-MX"/>
        </a:p>
      </dgm:t>
    </dgm:pt>
    <dgm:pt modelId="{C2219A38-7F01-4878-A454-E86BBB65C299}" type="sibTrans" cxnId="{61210804-EECE-4B6A-8B38-95A50AD968C5}">
      <dgm:prSet/>
      <dgm:spPr/>
      <dgm:t>
        <a:bodyPr/>
        <a:lstStyle/>
        <a:p>
          <a:endParaRPr lang="es-MX"/>
        </a:p>
      </dgm:t>
    </dgm:pt>
    <dgm:pt modelId="{18700E8D-F419-4348-A2FB-7623C51D6154}" type="pres">
      <dgm:prSet presAssocID="{F8D47B56-05AD-46AF-A56B-086F3EB31985}" presName="Name0" presStyleCnt="0">
        <dgm:presLayoutVars>
          <dgm:dir/>
          <dgm:resizeHandles val="exact"/>
        </dgm:presLayoutVars>
      </dgm:prSet>
      <dgm:spPr/>
      <dgm:t>
        <a:bodyPr/>
        <a:lstStyle/>
        <a:p>
          <a:endParaRPr lang="es-ES"/>
        </a:p>
      </dgm:t>
    </dgm:pt>
    <dgm:pt modelId="{DBDAD30D-B6BD-4DA0-A520-1C02FE76333D}" type="pres">
      <dgm:prSet presAssocID="{313A7EA5-4CDA-4483-8D0D-CE743EF4EB18}" presName="node" presStyleLbl="node1" presStyleIdx="0" presStyleCnt="3">
        <dgm:presLayoutVars>
          <dgm:bulletEnabled val="1"/>
        </dgm:presLayoutVars>
      </dgm:prSet>
      <dgm:spPr/>
      <dgm:t>
        <a:bodyPr/>
        <a:lstStyle/>
        <a:p>
          <a:endParaRPr lang="es-ES"/>
        </a:p>
      </dgm:t>
    </dgm:pt>
    <dgm:pt modelId="{F18C8980-4B4B-4253-917E-CCDC6465B780}" type="pres">
      <dgm:prSet presAssocID="{13898F66-8403-40EC-8963-DE1ABD4D6CFE}" presName="sibTrans" presStyleLbl="sibTrans2D1" presStyleIdx="0" presStyleCnt="3"/>
      <dgm:spPr/>
      <dgm:t>
        <a:bodyPr/>
        <a:lstStyle/>
        <a:p>
          <a:endParaRPr lang="es-ES"/>
        </a:p>
      </dgm:t>
    </dgm:pt>
    <dgm:pt modelId="{A2B67E80-5784-4432-87A3-DC5B83F0D97B}" type="pres">
      <dgm:prSet presAssocID="{13898F66-8403-40EC-8963-DE1ABD4D6CFE}" presName="connectorText" presStyleLbl="sibTrans2D1" presStyleIdx="0" presStyleCnt="3"/>
      <dgm:spPr/>
      <dgm:t>
        <a:bodyPr/>
        <a:lstStyle/>
        <a:p>
          <a:endParaRPr lang="es-ES"/>
        </a:p>
      </dgm:t>
    </dgm:pt>
    <dgm:pt modelId="{01F718EA-650E-4138-9912-8B4611668C1D}" type="pres">
      <dgm:prSet presAssocID="{A78D711B-34B5-45E5-9D3E-F58AEA163893}" presName="node" presStyleLbl="node1" presStyleIdx="1" presStyleCnt="3">
        <dgm:presLayoutVars>
          <dgm:bulletEnabled val="1"/>
        </dgm:presLayoutVars>
      </dgm:prSet>
      <dgm:spPr/>
      <dgm:t>
        <a:bodyPr/>
        <a:lstStyle/>
        <a:p>
          <a:endParaRPr lang="es-ES"/>
        </a:p>
      </dgm:t>
    </dgm:pt>
    <dgm:pt modelId="{B7B0EB53-9204-4FA5-A637-EEB0FBD4B3AA}" type="pres">
      <dgm:prSet presAssocID="{3DDE6713-3FA5-45D4-9665-90F915679B59}" presName="sibTrans" presStyleLbl="sibTrans2D1" presStyleIdx="1" presStyleCnt="3"/>
      <dgm:spPr/>
      <dgm:t>
        <a:bodyPr/>
        <a:lstStyle/>
        <a:p>
          <a:endParaRPr lang="es-ES"/>
        </a:p>
      </dgm:t>
    </dgm:pt>
    <dgm:pt modelId="{14484397-3941-4D01-83B1-BA9CBF2C4DA5}" type="pres">
      <dgm:prSet presAssocID="{3DDE6713-3FA5-45D4-9665-90F915679B59}" presName="connectorText" presStyleLbl="sibTrans2D1" presStyleIdx="1" presStyleCnt="3"/>
      <dgm:spPr/>
      <dgm:t>
        <a:bodyPr/>
        <a:lstStyle/>
        <a:p>
          <a:endParaRPr lang="es-ES"/>
        </a:p>
      </dgm:t>
    </dgm:pt>
    <dgm:pt modelId="{2ED9C34E-6839-45FB-802A-B4F516444729}" type="pres">
      <dgm:prSet presAssocID="{96915A16-118F-4D89-87E2-D41EE69C3383}" presName="node" presStyleLbl="node1" presStyleIdx="2" presStyleCnt="3">
        <dgm:presLayoutVars>
          <dgm:bulletEnabled val="1"/>
        </dgm:presLayoutVars>
      </dgm:prSet>
      <dgm:spPr/>
      <dgm:t>
        <a:bodyPr/>
        <a:lstStyle/>
        <a:p>
          <a:endParaRPr lang="es-ES"/>
        </a:p>
      </dgm:t>
    </dgm:pt>
    <dgm:pt modelId="{21B4CB3B-EB66-47F5-A667-B269A08DCBD2}" type="pres">
      <dgm:prSet presAssocID="{C2219A38-7F01-4878-A454-E86BBB65C299}" presName="sibTrans" presStyleLbl="sibTrans2D1" presStyleIdx="2" presStyleCnt="3"/>
      <dgm:spPr/>
      <dgm:t>
        <a:bodyPr/>
        <a:lstStyle/>
        <a:p>
          <a:endParaRPr lang="es-ES"/>
        </a:p>
      </dgm:t>
    </dgm:pt>
    <dgm:pt modelId="{EC54B508-B0EC-447F-B8D0-D04A544AF7EC}" type="pres">
      <dgm:prSet presAssocID="{C2219A38-7F01-4878-A454-E86BBB65C299}" presName="connectorText" presStyleLbl="sibTrans2D1" presStyleIdx="2" presStyleCnt="3"/>
      <dgm:spPr/>
      <dgm:t>
        <a:bodyPr/>
        <a:lstStyle/>
        <a:p>
          <a:endParaRPr lang="es-ES"/>
        </a:p>
      </dgm:t>
    </dgm:pt>
  </dgm:ptLst>
  <dgm:cxnLst>
    <dgm:cxn modelId="{C36391A5-E7DD-4CEB-9A49-4C8E69E1FF55}" srcId="{F8D47B56-05AD-46AF-A56B-086F3EB31985}" destId="{313A7EA5-4CDA-4483-8D0D-CE743EF4EB18}" srcOrd="0" destOrd="0" parTransId="{A8316881-6596-4388-9912-4148953E4886}" sibTransId="{13898F66-8403-40EC-8963-DE1ABD4D6CFE}"/>
    <dgm:cxn modelId="{D53EDFB9-EC5A-4FF0-9BAC-9D8F9DA26764}" type="presOf" srcId="{3DDE6713-3FA5-45D4-9665-90F915679B59}" destId="{14484397-3941-4D01-83B1-BA9CBF2C4DA5}" srcOrd="1" destOrd="0" presId="urn:microsoft.com/office/officeart/2005/8/layout/cycle7"/>
    <dgm:cxn modelId="{2CBFA12D-2FA3-4A30-9149-6893DDEB7A52}" type="presOf" srcId="{313A7EA5-4CDA-4483-8D0D-CE743EF4EB18}" destId="{DBDAD30D-B6BD-4DA0-A520-1C02FE76333D}" srcOrd="0" destOrd="0" presId="urn:microsoft.com/office/officeart/2005/8/layout/cycle7"/>
    <dgm:cxn modelId="{E8A5E6A5-1EF0-4FF5-9DB2-8CC5BAB13BE7}" srcId="{F8D47B56-05AD-46AF-A56B-086F3EB31985}" destId="{A78D711B-34B5-45E5-9D3E-F58AEA163893}" srcOrd="1" destOrd="0" parTransId="{67C7B100-3E05-48CD-A9A9-BC04C7BBD24D}" sibTransId="{3DDE6713-3FA5-45D4-9665-90F915679B59}"/>
    <dgm:cxn modelId="{83A112F0-8021-48E8-A11D-6D8A220921B2}" type="presOf" srcId="{13898F66-8403-40EC-8963-DE1ABD4D6CFE}" destId="{A2B67E80-5784-4432-87A3-DC5B83F0D97B}" srcOrd="1" destOrd="0" presId="urn:microsoft.com/office/officeart/2005/8/layout/cycle7"/>
    <dgm:cxn modelId="{FF6FDF2C-F770-47D6-9D68-ACD9EC527646}" type="presOf" srcId="{C2219A38-7F01-4878-A454-E86BBB65C299}" destId="{21B4CB3B-EB66-47F5-A667-B269A08DCBD2}" srcOrd="0" destOrd="0" presId="urn:microsoft.com/office/officeart/2005/8/layout/cycle7"/>
    <dgm:cxn modelId="{D89D5385-499D-4B14-8460-3A0C01FDD074}" type="presOf" srcId="{96915A16-118F-4D89-87E2-D41EE69C3383}" destId="{2ED9C34E-6839-45FB-802A-B4F516444729}" srcOrd="0" destOrd="0" presId="urn:microsoft.com/office/officeart/2005/8/layout/cycle7"/>
    <dgm:cxn modelId="{C84F31A4-8733-42A2-8C48-087A43ADCCAF}" type="presOf" srcId="{F8D47B56-05AD-46AF-A56B-086F3EB31985}" destId="{18700E8D-F419-4348-A2FB-7623C51D6154}" srcOrd="0" destOrd="0" presId="urn:microsoft.com/office/officeart/2005/8/layout/cycle7"/>
    <dgm:cxn modelId="{61210804-EECE-4B6A-8B38-95A50AD968C5}" srcId="{F8D47B56-05AD-46AF-A56B-086F3EB31985}" destId="{96915A16-118F-4D89-87E2-D41EE69C3383}" srcOrd="2" destOrd="0" parTransId="{315C2AC3-F27E-4DA4-A9EF-5633320A68F2}" sibTransId="{C2219A38-7F01-4878-A454-E86BBB65C299}"/>
    <dgm:cxn modelId="{2A924992-82E5-4DFD-8931-C2541E49DA69}" type="presOf" srcId="{3DDE6713-3FA5-45D4-9665-90F915679B59}" destId="{B7B0EB53-9204-4FA5-A637-EEB0FBD4B3AA}" srcOrd="0" destOrd="0" presId="urn:microsoft.com/office/officeart/2005/8/layout/cycle7"/>
    <dgm:cxn modelId="{C9A21483-A330-40E0-9013-26F573C2245D}" type="presOf" srcId="{13898F66-8403-40EC-8963-DE1ABD4D6CFE}" destId="{F18C8980-4B4B-4253-917E-CCDC6465B780}" srcOrd="0" destOrd="0" presId="urn:microsoft.com/office/officeart/2005/8/layout/cycle7"/>
    <dgm:cxn modelId="{DA2F3E7C-B4E9-4E1A-8782-6990B3A5349A}" type="presOf" srcId="{C2219A38-7F01-4878-A454-E86BBB65C299}" destId="{EC54B508-B0EC-447F-B8D0-D04A544AF7EC}" srcOrd="1" destOrd="0" presId="urn:microsoft.com/office/officeart/2005/8/layout/cycle7"/>
    <dgm:cxn modelId="{77A231B4-3CDE-4C44-9D04-30906C9DBBFF}" type="presOf" srcId="{A78D711B-34B5-45E5-9D3E-F58AEA163893}" destId="{01F718EA-650E-4138-9912-8B4611668C1D}" srcOrd="0" destOrd="0" presId="urn:microsoft.com/office/officeart/2005/8/layout/cycle7"/>
    <dgm:cxn modelId="{D946282F-ABD5-4C7B-BD3B-F7DF9663EED4}" type="presParOf" srcId="{18700E8D-F419-4348-A2FB-7623C51D6154}" destId="{DBDAD30D-B6BD-4DA0-A520-1C02FE76333D}" srcOrd="0" destOrd="0" presId="urn:microsoft.com/office/officeart/2005/8/layout/cycle7"/>
    <dgm:cxn modelId="{56CA08F7-871E-4911-ACC9-4B589D4E4DF9}" type="presParOf" srcId="{18700E8D-F419-4348-A2FB-7623C51D6154}" destId="{F18C8980-4B4B-4253-917E-CCDC6465B780}" srcOrd="1" destOrd="0" presId="urn:microsoft.com/office/officeart/2005/8/layout/cycle7"/>
    <dgm:cxn modelId="{5032ACFE-690B-465D-A30F-5DE801D5C2CC}" type="presParOf" srcId="{F18C8980-4B4B-4253-917E-CCDC6465B780}" destId="{A2B67E80-5784-4432-87A3-DC5B83F0D97B}" srcOrd="0" destOrd="0" presId="urn:microsoft.com/office/officeart/2005/8/layout/cycle7"/>
    <dgm:cxn modelId="{C7678A51-6F40-4353-9FCE-F89CB3C33B22}" type="presParOf" srcId="{18700E8D-F419-4348-A2FB-7623C51D6154}" destId="{01F718EA-650E-4138-9912-8B4611668C1D}" srcOrd="2" destOrd="0" presId="urn:microsoft.com/office/officeart/2005/8/layout/cycle7"/>
    <dgm:cxn modelId="{30111955-B3F6-4314-890A-2DE006E1F17A}" type="presParOf" srcId="{18700E8D-F419-4348-A2FB-7623C51D6154}" destId="{B7B0EB53-9204-4FA5-A637-EEB0FBD4B3AA}" srcOrd="3" destOrd="0" presId="urn:microsoft.com/office/officeart/2005/8/layout/cycle7"/>
    <dgm:cxn modelId="{41D564B5-702F-4565-9A05-6B39B2EBA028}" type="presParOf" srcId="{B7B0EB53-9204-4FA5-A637-EEB0FBD4B3AA}" destId="{14484397-3941-4D01-83B1-BA9CBF2C4DA5}" srcOrd="0" destOrd="0" presId="urn:microsoft.com/office/officeart/2005/8/layout/cycle7"/>
    <dgm:cxn modelId="{A75E3C6C-63B4-4109-A765-71E682597749}" type="presParOf" srcId="{18700E8D-F419-4348-A2FB-7623C51D6154}" destId="{2ED9C34E-6839-45FB-802A-B4F516444729}" srcOrd="4" destOrd="0" presId="urn:microsoft.com/office/officeart/2005/8/layout/cycle7"/>
    <dgm:cxn modelId="{48D79B0D-B750-4665-A630-CA335E2965FD}" type="presParOf" srcId="{18700E8D-F419-4348-A2FB-7623C51D6154}" destId="{21B4CB3B-EB66-47F5-A667-B269A08DCBD2}" srcOrd="5" destOrd="0" presId="urn:microsoft.com/office/officeart/2005/8/layout/cycle7"/>
    <dgm:cxn modelId="{0D2F2384-DDCD-45AF-97AC-A1BF6900C899}" type="presParOf" srcId="{21B4CB3B-EB66-47F5-A667-B269A08DCBD2}" destId="{EC54B508-B0EC-447F-B8D0-D04A544AF7EC}" srcOrd="0" destOrd="0" presId="urn:microsoft.com/office/officeart/2005/8/layout/cycle7"/>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C9BAE1-CBE4-40AB-BCEE-443E8C569A88}" type="doc">
      <dgm:prSet loTypeId="urn:microsoft.com/office/officeart/2008/layout/HalfCircleOrganizationChart" loCatId="hierarchy" qsTypeId="urn:microsoft.com/office/officeart/2005/8/quickstyle/3d7" qsCatId="3D" csTypeId="urn:microsoft.com/office/officeart/2005/8/colors/accent1_2" csCatId="accent1" phldr="1"/>
      <dgm:spPr/>
      <dgm:t>
        <a:bodyPr/>
        <a:lstStyle/>
        <a:p>
          <a:endParaRPr lang="es-ES"/>
        </a:p>
      </dgm:t>
    </dgm:pt>
    <dgm:pt modelId="{C5D71D5C-320B-498E-A651-C8E680987036}">
      <dgm:prSet/>
      <dgm:spPr/>
      <dgm:t>
        <a:bodyPr/>
        <a:lstStyle/>
        <a:p>
          <a:pPr rtl="0"/>
          <a:r>
            <a:rPr lang="es-MX" dirty="0"/>
            <a:t>EDUCACION EN POBLACION</a:t>
          </a:r>
        </a:p>
      </dgm:t>
    </dgm:pt>
    <dgm:pt modelId="{48D91C18-3E34-45B1-833F-48827EC46248}" type="parTrans" cxnId="{EAC04334-9EF5-4EBA-B272-64FBF37E4A6F}">
      <dgm:prSet/>
      <dgm:spPr/>
      <dgm:t>
        <a:bodyPr/>
        <a:lstStyle/>
        <a:p>
          <a:endParaRPr lang="es-ES"/>
        </a:p>
      </dgm:t>
    </dgm:pt>
    <dgm:pt modelId="{24C71109-8818-4EED-88A8-7CD1D1E7B6B5}" type="sibTrans" cxnId="{EAC04334-9EF5-4EBA-B272-64FBF37E4A6F}">
      <dgm:prSet/>
      <dgm:spPr/>
      <dgm:t>
        <a:bodyPr/>
        <a:lstStyle/>
        <a:p>
          <a:endParaRPr lang="es-ES"/>
        </a:p>
      </dgm:t>
    </dgm:pt>
    <dgm:pt modelId="{6ED69D47-5E01-40E0-A1FC-E2C82149FB20}" type="pres">
      <dgm:prSet presAssocID="{C4C9BAE1-CBE4-40AB-BCEE-443E8C569A88}" presName="Name0" presStyleCnt="0">
        <dgm:presLayoutVars>
          <dgm:orgChart val="1"/>
          <dgm:chPref val="1"/>
          <dgm:dir/>
          <dgm:animOne val="branch"/>
          <dgm:animLvl val="lvl"/>
          <dgm:resizeHandles/>
        </dgm:presLayoutVars>
      </dgm:prSet>
      <dgm:spPr/>
      <dgm:t>
        <a:bodyPr/>
        <a:lstStyle/>
        <a:p>
          <a:endParaRPr lang="es-ES"/>
        </a:p>
      </dgm:t>
    </dgm:pt>
    <dgm:pt modelId="{4B936D0A-6DC5-471A-83B7-DE730129A367}" type="pres">
      <dgm:prSet presAssocID="{C5D71D5C-320B-498E-A651-C8E680987036}" presName="hierRoot1" presStyleCnt="0">
        <dgm:presLayoutVars>
          <dgm:hierBranch val="init"/>
        </dgm:presLayoutVars>
      </dgm:prSet>
      <dgm:spPr/>
    </dgm:pt>
    <dgm:pt modelId="{3091CC5B-56E2-4D2C-AA30-3B9CAE2111CD}" type="pres">
      <dgm:prSet presAssocID="{C5D71D5C-320B-498E-A651-C8E680987036}" presName="rootComposite1" presStyleCnt="0"/>
      <dgm:spPr/>
    </dgm:pt>
    <dgm:pt modelId="{4C42E65A-743A-4C1D-B5A7-FB8228259E83}" type="pres">
      <dgm:prSet presAssocID="{C5D71D5C-320B-498E-A651-C8E680987036}" presName="rootText1" presStyleLbl="alignAcc1" presStyleIdx="0" presStyleCnt="0">
        <dgm:presLayoutVars>
          <dgm:chPref val="3"/>
        </dgm:presLayoutVars>
      </dgm:prSet>
      <dgm:spPr/>
      <dgm:t>
        <a:bodyPr/>
        <a:lstStyle/>
        <a:p>
          <a:endParaRPr lang="es-ES"/>
        </a:p>
      </dgm:t>
    </dgm:pt>
    <dgm:pt modelId="{C081253F-22BB-46D5-8246-25C17E8179FF}" type="pres">
      <dgm:prSet presAssocID="{C5D71D5C-320B-498E-A651-C8E680987036}" presName="topArc1" presStyleLbl="parChTrans1D1" presStyleIdx="0" presStyleCnt="2"/>
      <dgm:spPr/>
    </dgm:pt>
    <dgm:pt modelId="{3E3EB04E-F58B-40AD-B34F-BBA9FE01609A}" type="pres">
      <dgm:prSet presAssocID="{C5D71D5C-320B-498E-A651-C8E680987036}" presName="bottomArc1" presStyleLbl="parChTrans1D1" presStyleIdx="1" presStyleCnt="2"/>
      <dgm:spPr/>
    </dgm:pt>
    <dgm:pt modelId="{8C19C127-FC38-4F51-8A6E-E748FC393A7F}" type="pres">
      <dgm:prSet presAssocID="{C5D71D5C-320B-498E-A651-C8E680987036}" presName="topConnNode1" presStyleLbl="node1" presStyleIdx="0" presStyleCnt="0"/>
      <dgm:spPr/>
      <dgm:t>
        <a:bodyPr/>
        <a:lstStyle/>
        <a:p>
          <a:endParaRPr lang="es-ES"/>
        </a:p>
      </dgm:t>
    </dgm:pt>
    <dgm:pt modelId="{605E5F9F-3446-435D-9757-82509EF5EBB0}" type="pres">
      <dgm:prSet presAssocID="{C5D71D5C-320B-498E-A651-C8E680987036}" presName="hierChild2" presStyleCnt="0"/>
      <dgm:spPr/>
    </dgm:pt>
    <dgm:pt modelId="{203EC385-0476-47CF-8536-E822453EDA8E}" type="pres">
      <dgm:prSet presAssocID="{C5D71D5C-320B-498E-A651-C8E680987036}" presName="hierChild3" presStyleCnt="0"/>
      <dgm:spPr/>
    </dgm:pt>
  </dgm:ptLst>
  <dgm:cxnLst>
    <dgm:cxn modelId="{EAC04334-9EF5-4EBA-B272-64FBF37E4A6F}" srcId="{C4C9BAE1-CBE4-40AB-BCEE-443E8C569A88}" destId="{C5D71D5C-320B-498E-A651-C8E680987036}" srcOrd="0" destOrd="0" parTransId="{48D91C18-3E34-45B1-833F-48827EC46248}" sibTransId="{24C71109-8818-4EED-88A8-7CD1D1E7B6B5}"/>
    <dgm:cxn modelId="{786E29EE-5042-44D7-AEC2-1726F6868D83}" type="presOf" srcId="{C5D71D5C-320B-498E-A651-C8E680987036}" destId="{4C42E65A-743A-4C1D-B5A7-FB8228259E83}" srcOrd="0" destOrd="0" presId="urn:microsoft.com/office/officeart/2008/layout/HalfCircleOrganizationChart"/>
    <dgm:cxn modelId="{9E49102E-0434-400E-947F-2492F9157397}" type="presOf" srcId="{C4C9BAE1-CBE4-40AB-BCEE-443E8C569A88}" destId="{6ED69D47-5E01-40E0-A1FC-E2C82149FB20}" srcOrd="0" destOrd="0" presId="urn:microsoft.com/office/officeart/2008/layout/HalfCircleOrganizationChart"/>
    <dgm:cxn modelId="{42ACFEAC-090C-4AFB-B95A-5E9F9B8F9128}" type="presOf" srcId="{C5D71D5C-320B-498E-A651-C8E680987036}" destId="{8C19C127-FC38-4F51-8A6E-E748FC393A7F}" srcOrd="1" destOrd="0" presId="urn:microsoft.com/office/officeart/2008/layout/HalfCircleOrganizationChart"/>
    <dgm:cxn modelId="{6360F0C8-97DA-4383-BA5C-B7E5903FB299}" type="presParOf" srcId="{6ED69D47-5E01-40E0-A1FC-E2C82149FB20}" destId="{4B936D0A-6DC5-471A-83B7-DE730129A367}" srcOrd="0" destOrd="0" presId="urn:microsoft.com/office/officeart/2008/layout/HalfCircleOrganizationChart"/>
    <dgm:cxn modelId="{767B23C7-9899-446D-B956-159F6EC32D8C}" type="presParOf" srcId="{4B936D0A-6DC5-471A-83B7-DE730129A367}" destId="{3091CC5B-56E2-4D2C-AA30-3B9CAE2111CD}" srcOrd="0" destOrd="0" presId="urn:microsoft.com/office/officeart/2008/layout/HalfCircleOrganizationChart"/>
    <dgm:cxn modelId="{7CB03BFC-3498-4708-9CEB-06B0A56E9601}" type="presParOf" srcId="{3091CC5B-56E2-4D2C-AA30-3B9CAE2111CD}" destId="{4C42E65A-743A-4C1D-B5A7-FB8228259E83}" srcOrd="0" destOrd="0" presId="urn:microsoft.com/office/officeart/2008/layout/HalfCircleOrganizationChart"/>
    <dgm:cxn modelId="{E08EB9E9-A1BE-444B-B608-8290EDD7243F}" type="presParOf" srcId="{3091CC5B-56E2-4D2C-AA30-3B9CAE2111CD}" destId="{C081253F-22BB-46D5-8246-25C17E8179FF}" srcOrd="1" destOrd="0" presId="urn:microsoft.com/office/officeart/2008/layout/HalfCircleOrganizationChart"/>
    <dgm:cxn modelId="{E1E38852-F8F6-4C85-BC6C-53924431B085}" type="presParOf" srcId="{3091CC5B-56E2-4D2C-AA30-3B9CAE2111CD}" destId="{3E3EB04E-F58B-40AD-B34F-BBA9FE01609A}" srcOrd="2" destOrd="0" presId="urn:microsoft.com/office/officeart/2008/layout/HalfCircleOrganizationChart"/>
    <dgm:cxn modelId="{BEB09DBA-EA30-4899-9A8F-348E01D0978B}" type="presParOf" srcId="{3091CC5B-56E2-4D2C-AA30-3B9CAE2111CD}" destId="{8C19C127-FC38-4F51-8A6E-E748FC393A7F}" srcOrd="3" destOrd="0" presId="urn:microsoft.com/office/officeart/2008/layout/HalfCircleOrganizationChart"/>
    <dgm:cxn modelId="{C6F95556-F752-4F1E-8082-5D3057C8D4C9}" type="presParOf" srcId="{4B936D0A-6DC5-471A-83B7-DE730129A367}" destId="{605E5F9F-3446-435D-9757-82509EF5EBB0}" srcOrd="1" destOrd="0" presId="urn:microsoft.com/office/officeart/2008/layout/HalfCircleOrganizationChart"/>
    <dgm:cxn modelId="{B7847C1E-00CD-4D4D-8B85-64F06DFB672E}" type="presParOf" srcId="{4B936D0A-6DC5-471A-83B7-DE730129A367}" destId="{203EC385-0476-47CF-8536-E822453EDA8E}" srcOrd="2" destOrd="0" presId="urn:microsoft.com/office/officeart/2008/layout/HalfCircleOrganizationChar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4C9BAE1-CBE4-40AB-BCEE-443E8C569A88}" type="doc">
      <dgm:prSet loTypeId="urn:microsoft.com/office/officeart/2008/layout/HalfCircleOrganizationChart" loCatId="hierarchy" qsTypeId="urn:microsoft.com/office/officeart/2005/8/quickstyle/3d7" qsCatId="3D" csTypeId="urn:microsoft.com/office/officeart/2005/8/colors/accent1_2" csCatId="accent1" phldr="1"/>
      <dgm:spPr/>
      <dgm:t>
        <a:bodyPr/>
        <a:lstStyle/>
        <a:p>
          <a:endParaRPr lang="es-ES"/>
        </a:p>
      </dgm:t>
    </dgm:pt>
    <dgm:pt modelId="{C5D71D5C-320B-498E-A651-C8E680987036}">
      <dgm:prSet/>
      <dgm:spPr/>
      <dgm:t>
        <a:bodyPr/>
        <a:lstStyle/>
        <a:p>
          <a:pPr rtl="0"/>
          <a:r>
            <a:rPr lang="es-MX" dirty="0"/>
            <a:t>EDUCACION EN POBLACION</a:t>
          </a:r>
        </a:p>
      </dgm:t>
    </dgm:pt>
    <dgm:pt modelId="{48D91C18-3E34-45B1-833F-48827EC46248}" type="parTrans" cxnId="{EAC04334-9EF5-4EBA-B272-64FBF37E4A6F}">
      <dgm:prSet/>
      <dgm:spPr/>
      <dgm:t>
        <a:bodyPr/>
        <a:lstStyle/>
        <a:p>
          <a:endParaRPr lang="es-ES"/>
        </a:p>
      </dgm:t>
    </dgm:pt>
    <dgm:pt modelId="{24C71109-8818-4EED-88A8-7CD1D1E7B6B5}" type="sibTrans" cxnId="{EAC04334-9EF5-4EBA-B272-64FBF37E4A6F}">
      <dgm:prSet/>
      <dgm:spPr/>
      <dgm:t>
        <a:bodyPr/>
        <a:lstStyle/>
        <a:p>
          <a:endParaRPr lang="es-ES"/>
        </a:p>
      </dgm:t>
    </dgm:pt>
    <dgm:pt modelId="{6ED69D47-5E01-40E0-A1FC-E2C82149FB20}" type="pres">
      <dgm:prSet presAssocID="{C4C9BAE1-CBE4-40AB-BCEE-443E8C569A88}" presName="Name0" presStyleCnt="0">
        <dgm:presLayoutVars>
          <dgm:orgChart val="1"/>
          <dgm:chPref val="1"/>
          <dgm:dir/>
          <dgm:animOne val="branch"/>
          <dgm:animLvl val="lvl"/>
          <dgm:resizeHandles/>
        </dgm:presLayoutVars>
      </dgm:prSet>
      <dgm:spPr/>
      <dgm:t>
        <a:bodyPr/>
        <a:lstStyle/>
        <a:p>
          <a:endParaRPr lang="es-ES"/>
        </a:p>
      </dgm:t>
    </dgm:pt>
    <dgm:pt modelId="{4B936D0A-6DC5-471A-83B7-DE730129A367}" type="pres">
      <dgm:prSet presAssocID="{C5D71D5C-320B-498E-A651-C8E680987036}" presName="hierRoot1" presStyleCnt="0">
        <dgm:presLayoutVars>
          <dgm:hierBranch val="init"/>
        </dgm:presLayoutVars>
      </dgm:prSet>
      <dgm:spPr/>
    </dgm:pt>
    <dgm:pt modelId="{3091CC5B-56E2-4D2C-AA30-3B9CAE2111CD}" type="pres">
      <dgm:prSet presAssocID="{C5D71D5C-320B-498E-A651-C8E680987036}" presName="rootComposite1" presStyleCnt="0"/>
      <dgm:spPr/>
    </dgm:pt>
    <dgm:pt modelId="{4C42E65A-743A-4C1D-B5A7-FB8228259E83}" type="pres">
      <dgm:prSet presAssocID="{C5D71D5C-320B-498E-A651-C8E680987036}" presName="rootText1" presStyleLbl="alignAcc1" presStyleIdx="0" presStyleCnt="0">
        <dgm:presLayoutVars>
          <dgm:chPref val="3"/>
        </dgm:presLayoutVars>
      </dgm:prSet>
      <dgm:spPr/>
      <dgm:t>
        <a:bodyPr/>
        <a:lstStyle/>
        <a:p>
          <a:endParaRPr lang="es-ES"/>
        </a:p>
      </dgm:t>
    </dgm:pt>
    <dgm:pt modelId="{C081253F-22BB-46D5-8246-25C17E8179FF}" type="pres">
      <dgm:prSet presAssocID="{C5D71D5C-320B-498E-A651-C8E680987036}" presName="topArc1" presStyleLbl="parChTrans1D1" presStyleIdx="0" presStyleCnt="2"/>
      <dgm:spPr/>
    </dgm:pt>
    <dgm:pt modelId="{3E3EB04E-F58B-40AD-B34F-BBA9FE01609A}" type="pres">
      <dgm:prSet presAssocID="{C5D71D5C-320B-498E-A651-C8E680987036}" presName="bottomArc1" presStyleLbl="parChTrans1D1" presStyleIdx="1" presStyleCnt="2"/>
      <dgm:spPr/>
    </dgm:pt>
    <dgm:pt modelId="{8C19C127-FC38-4F51-8A6E-E748FC393A7F}" type="pres">
      <dgm:prSet presAssocID="{C5D71D5C-320B-498E-A651-C8E680987036}" presName="topConnNode1" presStyleLbl="node1" presStyleIdx="0" presStyleCnt="0"/>
      <dgm:spPr/>
      <dgm:t>
        <a:bodyPr/>
        <a:lstStyle/>
        <a:p>
          <a:endParaRPr lang="es-ES"/>
        </a:p>
      </dgm:t>
    </dgm:pt>
    <dgm:pt modelId="{605E5F9F-3446-435D-9757-82509EF5EBB0}" type="pres">
      <dgm:prSet presAssocID="{C5D71D5C-320B-498E-A651-C8E680987036}" presName="hierChild2" presStyleCnt="0"/>
      <dgm:spPr/>
    </dgm:pt>
    <dgm:pt modelId="{203EC385-0476-47CF-8536-E822453EDA8E}" type="pres">
      <dgm:prSet presAssocID="{C5D71D5C-320B-498E-A651-C8E680987036}" presName="hierChild3" presStyleCnt="0"/>
      <dgm:spPr/>
    </dgm:pt>
  </dgm:ptLst>
  <dgm:cxnLst>
    <dgm:cxn modelId="{EAC04334-9EF5-4EBA-B272-64FBF37E4A6F}" srcId="{C4C9BAE1-CBE4-40AB-BCEE-443E8C569A88}" destId="{C5D71D5C-320B-498E-A651-C8E680987036}" srcOrd="0" destOrd="0" parTransId="{48D91C18-3E34-45B1-833F-48827EC46248}" sibTransId="{24C71109-8818-4EED-88A8-7CD1D1E7B6B5}"/>
    <dgm:cxn modelId="{786E29EE-5042-44D7-AEC2-1726F6868D83}" type="presOf" srcId="{C5D71D5C-320B-498E-A651-C8E680987036}" destId="{4C42E65A-743A-4C1D-B5A7-FB8228259E83}" srcOrd="0" destOrd="0" presId="urn:microsoft.com/office/officeart/2008/layout/HalfCircleOrganizationChart"/>
    <dgm:cxn modelId="{9E49102E-0434-400E-947F-2492F9157397}" type="presOf" srcId="{C4C9BAE1-CBE4-40AB-BCEE-443E8C569A88}" destId="{6ED69D47-5E01-40E0-A1FC-E2C82149FB20}" srcOrd="0" destOrd="0" presId="urn:microsoft.com/office/officeart/2008/layout/HalfCircleOrganizationChart"/>
    <dgm:cxn modelId="{42ACFEAC-090C-4AFB-B95A-5E9F9B8F9128}" type="presOf" srcId="{C5D71D5C-320B-498E-A651-C8E680987036}" destId="{8C19C127-FC38-4F51-8A6E-E748FC393A7F}" srcOrd="1" destOrd="0" presId="urn:microsoft.com/office/officeart/2008/layout/HalfCircleOrganizationChart"/>
    <dgm:cxn modelId="{6360F0C8-97DA-4383-BA5C-B7E5903FB299}" type="presParOf" srcId="{6ED69D47-5E01-40E0-A1FC-E2C82149FB20}" destId="{4B936D0A-6DC5-471A-83B7-DE730129A367}" srcOrd="0" destOrd="0" presId="urn:microsoft.com/office/officeart/2008/layout/HalfCircleOrganizationChart"/>
    <dgm:cxn modelId="{767B23C7-9899-446D-B956-159F6EC32D8C}" type="presParOf" srcId="{4B936D0A-6DC5-471A-83B7-DE730129A367}" destId="{3091CC5B-56E2-4D2C-AA30-3B9CAE2111CD}" srcOrd="0" destOrd="0" presId="urn:microsoft.com/office/officeart/2008/layout/HalfCircleOrganizationChart"/>
    <dgm:cxn modelId="{7CB03BFC-3498-4708-9CEB-06B0A56E9601}" type="presParOf" srcId="{3091CC5B-56E2-4D2C-AA30-3B9CAE2111CD}" destId="{4C42E65A-743A-4C1D-B5A7-FB8228259E83}" srcOrd="0" destOrd="0" presId="urn:microsoft.com/office/officeart/2008/layout/HalfCircleOrganizationChart"/>
    <dgm:cxn modelId="{E08EB9E9-A1BE-444B-B608-8290EDD7243F}" type="presParOf" srcId="{3091CC5B-56E2-4D2C-AA30-3B9CAE2111CD}" destId="{C081253F-22BB-46D5-8246-25C17E8179FF}" srcOrd="1" destOrd="0" presId="urn:microsoft.com/office/officeart/2008/layout/HalfCircleOrganizationChart"/>
    <dgm:cxn modelId="{E1E38852-F8F6-4C85-BC6C-53924431B085}" type="presParOf" srcId="{3091CC5B-56E2-4D2C-AA30-3B9CAE2111CD}" destId="{3E3EB04E-F58B-40AD-B34F-BBA9FE01609A}" srcOrd="2" destOrd="0" presId="urn:microsoft.com/office/officeart/2008/layout/HalfCircleOrganizationChart"/>
    <dgm:cxn modelId="{BEB09DBA-EA30-4899-9A8F-348E01D0978B}" type="presParOf" srcId="{3091CC5B-56E2-4D2C-AA30-3B9CAE2111CD}" destId="{8C19C127-FC38-4F51-8A6E-E748FC393A7F}" srcOrd="3" destOrd="0" presId="urn:microsoft.com/office/officeart/2008/layout/HalfCircleOrganizationChart"/>
    <dgm:cxn modelId="{C6F95556-F752-4F1E-8082-5D3057C8D4C9}" type="presParOf" srcId="{4B936D0A-6DC5-471A-83B7-DE730129A367}" destId="{605E5F9F-3446-435D-9757-82509EF5EBB0}" srcOrd="1" destOrd="0" presId="urn:microsoft.com/office/officeart/2008/layout/HalfCircleOrganizationChart"/>
    <dgm:cxn modelId="{B7847C1E-00CD-4D4D-8B85-64F06DFB672E}" type="presParOf" srcId="{4B936D0A-6DC5-471A-83B7-DE730129A367}" destId="{203EC385-0476-47CF-8536-E822453EDA8E}" srcOrd="2" destOrd="0" presId="urn:microsoft.com/office/officeart/2008/layout/HalfCircleOrganizationChar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4C9BAE1-CBE4-40AB-BCEE-443E8C569A88}" type="doc">
      <dgm:prSet loTypeId="urn:microsoft.com/office/officeart/2008/layout/HalfCircleOrganizationChart" loCatId="hierarchy" qsTypeId="urn:microsoft.com/office/officeart/2005/8/quickstyle/3d7" qsCatId="3D" csTypeId="urn:microsoft.com/office/officeart/2005/8/colors/accent1_2" csCatId="accent1" phldr="1"/>
      <dgm:spPr/>
      <dgm:t>
        <a:bodyPr/>
        <a:lstStyle/>
        <a:p>
          <a:endParaRPr lang="es-ES"/>
        </a:p>
      </dgm:t>
    </dgm:pt>
    <dgm:pt modelId="{C5D71D5C-320B-498E-A651-C8E680987036}">
      <dgm:prSet/>
      <dgm:spPr/>
      <dgm:t>
        <a:bodyPr/>
        <a:lstStyle/>
        <a:p>
          <a:pPr rtl="0"/>
          <a:r>
            <a:rPr lang="es-MX" dirty="0"/>
            <a:t>CONSEJO MUNICIPAL DE POBLACION</a:t>
          </a:r>
        </a:p>
        <a:p>
          <a:pPr rtl="0"/>
          <a:r>
            <a:rPr lang="es-MX" dirty="0"/>
            <a:t>COMUPO</a:t>
          </a:r>
        </a:p>
      </dgm:t>
    </dgm:pt>
    <dgm:pt modelId="{48D91C18-3E34-45B1-833F-48827EC46248}" type="parTrans" cxnId="{EAC04334-9EF5-4EBA-B272-64FBF37E4A6F}">
      <dgm:prSet/>
      <dgm:spPr/>
      <dgm:t>
        <a:bodyPr/>
        <a:lstStyle/>
        <a:p>
          <a:endParaRPr lang="es-ES"/>
        </a:p>
      </dgm:t>
    </dgm:pt>
    <dgm:pt modelId="{24C71109-8818-4EED-88A8-7CD1D1E7B6B5}" type="sibTrans" cxnId="{EAC04334-9EF5-4EBA-B272-64FBF37E4A6F}">
      <dgm:prSet/>
      <dgm:spPr/>
      <dgm:t>
        <a:bodyPr/>
        <a:lstStyle/>
        <a:p>
          <a:endParaRPr lang="es-ES"/>
        </a:p>
      </dgm:t>
    </dgm:pt>
    <dgm:pt modelId="{6ED69D47-5E01-40E0-A1FC-E2C82149FB20}" type="pres">
      <dgm:prSet presAssocID="{C4C9BAE1-CBE4-40AB-BCEE-443E8C569A88}" presName="Name0" presStyleCnt="0">
        <dgm:presLayoutVars>
          <dgm:orgChart val="1"/>
          <dgm:chPref val="1"/>
          <dgm:dir val="rev"/>
          <dgm:animOne val="branch"/>
          <dgm:animLvl val="lvl"/>
          <dgm:resizeHandles/>
        </dgm:presLayoutVars>
      </dgm:prSet>
      <dgm:spPr/>
      <dgm:t>
        <a:bodyPr/>
        <a:lstStyle/>
        <a:p>
          <a:endParaRPr lang="es-ES"/>
        </a:p>
      </dgm:t>
    </dgm:pt>
    <dgm:pt modelId="{4B936D0A-6DC5-471A-83B7-DE730129A367}" type="pres">
      <dgm:prSet presAssocID="{C5D71D5C-320B-498E-A651-C8E680987036}" presName="hierRoot1" presStyleCnt="0">
        <dgm:presLayoutVars>
          <dgm:hierBranch val="init"/>
        </dgm:presLayoutVars>
      </dgm:prSet>
      <dgm:spPr/>
    </dgm:pt>
    <dgm:pt modelId="{3091CC5B-56E2-4D2C-AA30-3B9CAE2111CD}" type="pres">
      <dgm:prSet presAssocID="{C5D71D5C-320B-498E-A651-C8E680987036}" presName="rootComposite1" presStyleCnt="0"/>
      <dgm:spPr/>
    </dgm:pt>
    <dgm:pt modelId="{4C42E65A-743A-4C1D-B5A7-FB8228259E83}" type="pres">
      <dgm:prSet presAssocID="{C5D71D5C-320B-498E-A651-C8E680987036}" presName="rootText1" presStyleLbl="alignAcc1" presStyleIdx="0" presStyleCnt="0" custScaleX="68302">
        <dgm:presLayoutVars>
          <dgm:chPref val="3"/>
        </dgm:presLayoutVars>
      </dgm:prSet>
      <dgm:spPr/>
      <dgm:t>
        <a:bodyPr/>
        <a:lstStyle/>
        <a:p>
          <a:endParaRPr lang="es-ES"/>
        </a:p>
      </dgm:t>
    </dgm:pt>
    <dgm:pt modelId="{C081253F-22BB-46D5-8246-25C17E8179FF}" type="pres">
      <dgm:prSet presAssocID="{C5D71D5C-320B-498E-A651-C8E680987036}" presName="topArc1" presStyleLbl="parChTrans1D1" presStyleIdx="0" presStyleCnt="2"/>
      <dgm:spPr/>
    </dgm:pt>
    <dgm:pt modelId="{3E3EB04E-F58B-40AD-B34F-BBA9FE01609A}" type="pres">
      <dgm:prSet presAssocID="{C5D71D5C-320B-498E-A651-C8E680987036}" presName="bottomArc1" presStyleLbl="parChTrans1D1" presStyleIdx="1" presStyleCnt="2"/>
      <dgm:spPr/>
    </dgm:pt>
    <dgm:pt modelId="{8C19C127-FC38-4F51-8A6E-E748FC393A7F}" type="pres">
      <dgm:prSet presAssocID="{C5D71D5C-320B-498E-A651-C8E680987036}" presName="topConnNode1" presStyleLbl="node1" presStyleIdx="0" presStyleCnt="0"/>
      <dgm:spPr/>
      <dgm:t>
        <a:bodyPr/>
        <a:lstStyle/>
        <a:p>
          <a:endParaRPr lang="es-ES"/>
        </a:p>
      </dgm:t>
    </dgm:pt>
    <dgm:pt modelId="{605E5F9F-3446-435D-9757-82509EF5EBB0}" type="pres">
      <dgm:prSet presAssocID="{C5D71D5C-320B-498E-A651-C8E680987036}" presName="hierChild2" presStyleCnt="0"/>
      <dgm:spPr/>
    </dgm:pt>
    <dgm:pt modelId="{203EC385-0476-47CF-8536-E822453EDA8E}" type="pres">
      <dgm:prSet presAssocID="{C5D71D5C-320B-498E-A651-C8E680987036}" presName="hierChild3" presStyleCnt="0"/>
      <dgm:spPr/>
    </dgm:pt>
  </dgm:ptLst>
  <dgm:cxnLst>
    <dgm:cxn modelId="{EAC04334-9EF5-4EBA-B272-64FBF37E4A6F}" srcId="{C4C9BAE1-CBE4-40AB-BCEE-443E8C569A88}" destId="{C5D71D5C-320B-498E-A651-C8E680987036}" srcOrd="0" destOrd="0" parTransId="{48D91C18-3E34-45B1-833F-48827EC46248}" sibTransId="{24C71109-8818-4EED-88A8-7CD1D1E7B6B5}"/>
    <dgm:cxn modelId="{786E29EE-5042-44D7-AEC2-1726F6868D83}" type="presOf" srcId="{C5D71D5C-320B-498E-A651-C8E680987036}" destId="{4C42E65A-743A-4C1D-B5A7-FB8228259E83}" srcOrd="0" destOrd="0" presId="urn:microsoft.com/office/officeart/2008/layout/HalfCircleOrganizationChart"/>
    <dgm:cxn modelId="{9E49102E-0434-400E-947F-2492F9157397}" type="presOf" srcId="{C4C9BAE1-CBE4-40AB-BCEE-443E8C569A88}" destId="{6ED69D47-5E01-40E0-A1FC-E2C82149FB20}" srcOrd="0" destOrd="0" presId="urn:microsoft.com/office/officeart/2008/layout/HalfCircleOrganizationChart"/>
    <dgm:cxn modelId="{42ACFEAC-090C-4AFB-B95A-5E9F9B8F9128}" type="presOf" srcId="{C5D71D5C-320B-498E-A651-C8E680987036}" destId="{8C19C127-FC38-4F51-8A6E-E748FC393A7F}" srcOrd="1" destOrd="0" presId="urn:microsoft.com/office/officeart/2008/layout/HalfCircleOrganizationChart"/>
    <dgm:cxn modelId="{6360F0C8-97DA-4383-BA5C-B7E5903FB299}" type="presParOf" srcId="{6ED69D47-5E01-40E0-A1FC-E2C82149FB20}" destId="{4B936D0A-6DC5-471A-83B7-DE730129A367}" srcOrd="0" destOrd="0" presId="urn:microsoft.com/office/officeart/2008/layout/HalfCircleOrganizationChart"/>
    <dgm:cxn modelId="{767B23C7-9899-446D-B956-159F6EC32D8C}" type="presParOf" srcId="{4B936D0A-6DC5-471A-83B7-DE730129A367}" destId="{3091CC5B-56E2-4D2C-AA30-3B9CAE2111CD}" srcOrd="0" destOrd="0" presId="urn:microsoft.com/office/officeart/2008/layout/HalfCircleOrganizationChart"/>
    <dgm:cxn modelId="{7CB03BFC-3498-4708-9CEB-06B0A56E9601}" type="presParOf" srcId="{3091CC5B-56E2-4D2C-AA30-3B9CAE2111CD}" destId="{4C42E65A-743A-4C1D-B5A7-FB8228259E83}" srcOrd="0" destOrd="0" presId="urn:microsoft.com/office/officeart/2008/layout/HalfCircleOrganizationChart"/>
    <dgm:cxn modelId="{E08EB9E9-A1BE-444B-B608-8290EDD7243F}" type="presParOf" srcId="{3091CC5B-56E2-4D2C-AA30-3B9CAE2111CD}" destId="{C081253F-22BB-46D5-8246-25C17E8179FF}" srcOrd="1" destOrd="0" presId="urn:microsoft.com/office/officeart/2008/layout/HalfCircleOrganizationChart"/>
    <dgm:cxn modelId="{E1E38852-F8F6-4C85-BC6C-53924431B085}" type="presParOf" srcId="{3091CC5B-56E2-4D2C-AA30-3B9CAE2111CD}" destId="{3E3EB04E-F58B-40AD-B34F-BBA9FE01609A}" srcOrd="2" destOrd="0" presId="urn:microsoft.com/office/officeart/2008/layout/HalfCircleOrganizationChart"/>
    <dgm:cxn modelId="{BEB09DBA-EA30-4899-9A8F-348E01D0978B}" type="presParOf" srcId="{3091CC5B-56E2-4D2C-AA30-3B9CAE2111CD}" destId="{8C19C127-FC38-4F51-8A6E-E748FC393A7F}" srcOrd="3" destOrd="0" presId="urn:microsoft.com/office/officeart/2008/layout/HalfCircleOrganizationChart"/>
    <dgm:cxn modelId="{C6F95556-F752-4F1E-8082-5D3057C8D4C9}" type="presParOf" srcId="{4B936D0A-6DC5-471A-83B7-DE730129A367}" destId="{605E5F9F-3446-435D-9757-82509EF5EBB0}" srcOrd="1" destOrd="0" presId="urn:microsoft.com/office/officeart/2008/layout/HalfCircleOrganizationChart"/>
    <dgm:cxn modelId="{B7847C1E-00CD-4D4D-8B85-64F06DFB672E}" type="presParOf" srcId="{4B936D0A-6DC5-471A-83B7-DE730129A367}" destId="{203EC385-0476-47CF-8536-E822453EDA8E}" srcOrd="2" destOrd="0" presId="urn:microsoft.com/office/officeart/2008/layout/HalfCircleOrganizationChar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2BFC3511-2DA3-45AF-9552-F24D939F8CC9}" type="doc">
      <dgm:prSet loTypeId="urn:microsoft.com/office/officeart/2009/3/layout/RandomtoResultProcess" loCatId="process" qsTypeId="urn:microsoft.com/office/officeart/2005/8/quickstyle/simple1" qsCatId="simple" csTypeId="urn:microsoft.com/office/officeart/2005/8/colors/colorful3" csCatId="colorful" phldr="1"/>
      <dgm:spPr/>
    </dgm:pt>
    <dgm:pt modelId="{26788961-4FEA-4F51-A1D1-3E828C4B4F1C}">
      <dgm:prSet phldrT="[Texto]" custT="1"/>
      <dgm:spPr/>
      <dgm:t>
        <a:bodyPr/>
        <a:lstStyle/>
        <a:p>
          <a:r>
            <a:rPr lang="es-MX" sz="2400" dirty="0"/>
            <a:t>CONAPO</a:t>
          </a:r>
        </a:p>
      </dgm:t>
    </dgm:pt>
    <dgm:pt modelId="{106C4CC2-396A-4CD3-94EB-CEE9A21A0616}" type="parTrans" cxnId="{93E77296-9E9C-4EBE-9D1F-430CE4DB09BD}">
      <dgm:prSet/>
      <dgm:spPr/>
      <dgm:t>
        <a:bodyPr/>
        <a:lstStyle/>
        <a:p>
          <a:endParaRPr lang="es-MX" sz="1800"/>
        </a:p>
      </dgm:t>
    </dgm:pt>
    <dgm:pt modelId="{AE212441-80E0-4BE2-88D6-F3CD53CF2B5B}" type="sibTrans" cxnId="{93E77296-9E9C-4EBE-9D1F-430CE4DB09BD}">
      <dgm:prSet/>
      <dgm:spPr/>
      <dgm:t>
        <a:bodyPr/>
        <a:lstStyle/>
        <a:p>
          <a:endParaRPr lang="es-MX" sz="1800"/>
        </a:p>
      </dgm:t>
    </dgm:pt>
    <dgm:pt modelId="{40807048-A6B5-4E7B-B710-4D265C5898C3}">
      <dgm:prSet phldrT="[Texto]" custT="1"/>
      <dgm:spPr/>
      <dgm:t>
        <a:bodyPr/>
        <a:lstStyle/>
        <a:p>
          <a:r>
            <a:rPr lang="es-MX" sz="2800" dirty="0"/>
            <a:t>COESPO</a:t>
          </a:r>
        </a:p>
      </dgm:t>
    </dgm:pt>
    <dgm:pt modelId="{7A2324EB-60B3-4437-8D8F-7DC7CC1FEDED}" type="parTrans" cxnId="{22BF3A63-26A0-422A-A2A2-41A871CF96DA}">
      <dgm:prSet/>
      <dgm:spPr/>
      <dgm:t>
        <a:bodyPr/>
        <a:lstStyle/>
        <a:p>
          <a:endParaRPr lang="es-MX" sz="1800"/>
        </a:p>
      </dgm:t>
    </dgm:pt>
    <dgm:pt modelId="{DEBD8AF6-8FEA-4E3A-B0B5-72E86F185652}" type="sibTrans" cxnId="{22BF3A63-26A0-422A-A2A2-41A871CF96DA}">
      <dgm:prSet/>
      <dgm:spPr/>
      <dgm:t>
        <a:bodyPr/>
        <a:lstStyle/>
        <a:p>
          <a:endParaRPr lang="es-MX" sz="1800"/>
        </a:p>
      </dgm:t>
    </dgm:pt>
    <dgm:pt modelId="{2AF77EAE-9ACF-4F41-A185-DDA6DDD63594}">
      <dgm:prSet phldrT="[Texto]" custT="1"/>
      <dgm:spPr/>
      <dgm:t>
        <a:bodyPr/>
        <a:lstStyle/>
        <a:p>
          <a:r>
            <a:rPr lang="es-MX" sz="2000" dirty="0"/>
            <a:t>COMUPO</a:t>
          </a:r>
        </a:p>
      </dgm:t>
    </dgm:pt>
    <dgm:pt modelId="{8E8A739C-FEB9-432B-8A7E-4A1F436C4917}" type="parTrans" cxnId="{048F3B0F-C17B-4345-BCB4-7D617EDB913F}">
      <dgm:prSet/>
      <dgm:spPr/>
      <dgm:t>
        <a:bodyPr/>
        <a:lstStyle/>
        <a:p>
          <a:endParaRPr lang="es-MX" sz="1800"/>
        </a:p>
      </dgm:t>
    </dgm:pt>
    <dgm:pt modelId="{C5815CD2-BD52-438A-97FB-0495E9199D66}" type="sibTrans" cxnId="{048F3B0F-C17B-4345-BCB4-7D617EDB913F}">
      <dgm:prSet/>
      <dgm:spPr/>
      <dgm:t>
        <a:bodyPr/>
        <a:lstStyle/>
        <a:p>
          <a:endParaRPr lang="es-MX" sz="1800"/>
        </a:p>
      </dgm:t>
    </dgm:pt>
    <dgm:pt modelId="{7EED018F-33CF-4542-A786-E3368752B893}" type="pres">
      <dgm:prSet presAssocID="{2BFC3511-2DA3-45AF-9552-F24D939F8CC9}" presName="Name0" presStyleCnt="0">
        <dgm:presLayoutVars>
          <dgm:dir/>
          <dgm:animOne val="branch"/>
          <dgm:animLvl val="lvl"/>
        </dgm:presLayoutVars>
      </dgm:prSet>
      <dgm:spPr/>
    </dgm:pt>
    <dgm:pt modelId="{BEE11B0C-A301-446D-83B3-325D3316AE56}" type="pres">
      <dgm:prSet presAssocID="{26788961-4FEA-4F51-A1D1-3E828C4B4F1C}" presName="chaos" presStyleCnt="0"/>
      <dgm:spPr/>
    </dgm:pt>
    <dgm:pt modelId="{768C9124-5F09-4E5B-BBA0-35D8DA8CAEFB}" type="pres">
      <dgm:prSet presAssocID="{26788961-4FEA-4F51-A1D1-3E828C4B4F1C}" presName="parTx1" presStyleLbl="revTx" presStyleIdx="0" presStyleCnt="2"/>
      <dgm:spPr/>
      <dgm:t>
        <a:bodyPr/>
        <a:lstStyle/>
        <a:p>
          <a:endParaRPr lang="es-ES"/>
        </a:p>
      </dgm:t>
    </dgm:pt>
    <dgm:pt modelId="{B93F5390-66B4-4C8F-B83C-CD505FAAEDD2}" type="pres">
      <dgm:prSet presAssocID="{26788961-4FEA-4F51-A1D1-3E828C4B4F1C}" presName="c1" presStyleLbl="node1" presStyleIdx="0" presStyleCnt="19"/>
      <dgm:spPr/>
    </dgm:pt>
    <dgm:pt modelId="{15D9049E-DBD9-4976-8D79-682B19D207E4}" type="pres">
      <dgm:prSet presAssocID="{26788961-4FEA-4F51-A1D1-3E828C4B4F1C}" presName="c2" presStyleLbl="node1" presStyleIdx="1" presStyleCnt="19"/>
      <dgm:spPr/>
    </dgm:pt>
    <dgm:pt modelId="{C6FB21D2-11D2-4842-9A9C-072CC856F02B}" type="pres">
      <dgm:prSet presAssocID="{26788961-4FEA-4F51-A1D1-3E828C4B4F1C}" presName="c3" presStyleLbl="node1" presStyleIdx="2" presStyleCnt="19"/>
      <dgm:spPr/>
    </dgm:pt>
    <dgm:pt modelId="{9AFE7787-DBF5-45F1-B6AB-E85EE3F74E99}" type="pres">
      <dgm:prSet presAssocID="{26788961-4FEA-4F51-A1D1-3E828C4B4F1C}" presName="c4" presStyleLbl="node1" presStyleIdx="3" presStyleCnt="19"/>
      <dgm:spPr/>
    </dgm:pt>
    <dgm:pt modelId="{E7F2460B-DB6D-4E3A-B6C1-9ABC4620F7D6}" type="pres">
      <dgm:prSet presAssocID="{26788961-4FEA-4F51-A1D1-3E828C4B4F1C}" presName="c5" presStyleLbl="node1" presStyleIdx="4" presStyleCnt="19"/>
      <dgm:spPr/>
    </dgm:pt>
    <dgm:pt modelId="{49C79CE5-3D64-48C8-952E-FC3CFD202164}" type="pres">
      <dgm:prSet presAssocID="{26788961-4FEA-4F51-A1D1-3E828C4B4F1C}" presName="c6" presStyleLbl="node1" presStyleIdx="5" presStyleCnt="19"/>
      <dgm:spPr/>
    </dgm:pt>
    <dgm:pt modelId="{06F4A022-F20B-4892-AA18-50684AC74FD9}" type="pres">
      <dgm:prSet presAssocID="{26788961-4FEA-4F51-A1D1-3E828C4B4F1C}" presName="c7" presStyleLbl="node1" presStyleIdx="6" presStyleCnt="19"/>
      <dgm:spPr/>
    </dgm:pt>
    <dgm:pt modelId="{BD8EB086-AB54-4DFF-B8C3-89C9ACAEF2BA}" type="pres">
      <dgm:prSet presAssocID="{26788961-4FEA-4F51-A1D1-3E828C4B4F1C}" presName="c8" presStyleLbl="node1" presStyleIdx="7" presStyleCnt="19"/>
      <dgm:spPr/>
    </dgm:pt>
    <dgm:pt modelId="{C2EAFFDD-E032-414E-A85A-A5C5820CA734}" type="pres">
      <dgm:prSet presAssocID="{26788961-4FEA-4F51-A1D1-3E828C4B4F1C}" presName="c9" presStyleLbl="node1" presStyleIdx="8" presStyleCnt="19"/>
      <dgm:spPr/>
    </dgm:pt>
    <dgm:pt modelId="{81222AE0-4C9A-47CB-B460-50B1D62B0B03}" type="pres">
      <dgm:prSet presAssocID="{26788961-4FEA-4F51-A1D1-3E828C4B4F1C}" presName="c10" presStyleLbl="node1" presStyleIdx="9" presStyleCnt="19"/>
      <dgm:spPr/>
    </dgm:pt>
    <dgm:pt modelId="{C20DFC3D-05CA-455A-B1E7-3E88A70F7FCE}" type="pres">
      <dgm:prSet presAssocID="{26788961-4FEA-4F51-A1D1-3E828C4B4F1C}" presName="c11" presStyleLbl="node1" presStyleIdx="10" presStyleCnt="19"/>
      <dgm:spPr/>
    </dgm:pt>
    <dgm:pt modelId="{10EFB785-41B6-4D75-9B36-88A12B61FD68}" type="pres">
      <dgm:prSet presAssocID="{26788961-4FEA-4F51-A1D1-3E828C4B4F1C}" presName="c12" presStyleLbl="node1" presStyleIdx="11" presStyleCnt="19"/>
      <dgm:spPr/>
    </dgm:pt>
    <dgm:pt modelId="{9457C2CA-48D5-41BC-8B16-2D30E1027C22}" type="pres">
      <dgm:prSet presAssocID="{26788961-4FEA-4F51-A1D1-3E828C4B4F1C}" presName="c13" presStyleLbl="node1" presStyleIdx="12" presStyleCnt="19"/>
      <dgm:spPr/>
    </dgm:pt>
    <dgm:pt modelId="{713A531F-0878-4B49-BEB4-98D3190EF0B7}" type="pres">
      <dgm:prSet presAssocID="{26788961-4FEA-4F51-A1D1-3E828C4B4F1C}" presName="c14" presStyleLbl="node1" presStyleIdx="13" presStyleCnt="19"/>
      <dgm:spPr/>
    </dgm:pt>
    <dgm:pt modelId="{63C67294-C517-49A5-B4A9-581BC24492D4}" type="pres">
      <dgm:prSet presAssocID="{26788961-4FEA-4F51-A1D1-3E828C4B4F1C}" presName="c15" presStyleLbl="node1" presStyleIdx="14" presStyleCnt="19"/>
      <dgm:spPr/>
    </dgm:pt>
    <dgm:pt modelId="{747A6D54-F9E5-40C4-8C30-A6CDE54E6401}" type="pres">
      <dgm:prSet presAssocID="{26788961-4FEA-4F51-A1D1-3E828C4B4F1C}" presName="c16" presStyleLbl="node1" presStyleIdx="15" presStyleCnt="19"/>
      <dgm:spPr/>
    </dgm:pt>
    <dgm:pt modelId="{AAD6F417-CEA0-46A9-BAE4-125D43453274}" type="pres">
      <dgm:prSet presAssocID="{26788961-4FEA-4F51-A1D1-3E828C4B4F1C}" presName="c17" presStyleLbl="node1" presStyleIdx="16" presStyleCnt="19"/>
      <dgm:spPr/>
    </dgm:pt>
    <dgm:pt modelId="{8B95BFF7-F4B4-434B-9379-6595CB5C4809}" type="pres">
      <dgm:prSet presAssocID="{26788961-4FEA-4F51-A1D1-3E828C4B4F1C}" presName="c18" presStyleLbl="node1" presStyleIdx="17" presStyleCnt="19"/>
      <dgm:spPr/>
    </dgm:pt>
    <dgm:pt modelId="{4A4CA25C-2CF2-45E8-8F2A-8C3D259E578F}" type="pres">
      <dgm:prSet presAssocID="{AE212441-80E0-4BE2-88D6-F3CD53CF2B5B}" presName="chevronComposite1" presStyleCnt="0"/>
      <dgm:spPr/>
    </dgm:pt>
    <dgm:pt modelId="{5CF663E8-404F-4BFA-A8D8-F02F0AEF002E}" type="pres">
      <dgm:prSet presAssocID="{AE212441-80E0-4BE2-88D6-F3CD53CF2B5B}" presName="chevron1" presStyleLbl="sibTrans2D1" presStyleIdx="0" presStyleCnt="2"/>
      <dgm:spPr/>
    </dgm:pt>
    <dgm:pt modelId="{D36570DE-E65B-4E25-BCF9-69DAE5FB2874}" type="pres">
      <dgm:prSet presAssocID="{AE212441-80E0-4BE2-88D6-F3CD53CF2B5B}" presName="spChevron1" presStyleCnt="0"/>
      <dgm:spPr/>
    </dgm:pt>
    <dgm:pt modelId="{873F0571-EB8D-42D8-945F-4FCB4E590BB8}" type="pres">
      <dgm:prSet presAssocID="{40807048-A6B5-4E7B-B710-4D265C5898C3}" presName="middle" presStyleCnt="0"/>
      <dgm:spPr/>
    </dgm:pt>
    <dgm:pt modelId="{0FB5E00B-22A9-4C48-A01D-D5D4956A3660}" type="pres">
      <dgm:prSet presAssocID="{40807048-A6B5-4E7B-B710-4D265C5898C3}" presName="parTxMid" presStyleLbl="revTx" presStyleIdx="1" presStyleCnt="2"/>
      <dgm:spPr/>
      <dgm:t>
        <a:bodyPr/>
        <a:lstStyle/>
        <a:p>
          <a:endParaRPr lang="es-ES"/>
        </a:p>
      </dgm:t>
    </dgm:pt>
    <dgm:pt modelId="{FBB6A947-C35A-4B18-A834-806D36A81660}" type="pres">
      <dgm:prSet presAssocID="{40807048-A6B5-4E7B-B710-4D265C5898C3}" presName="spMid" presStyleCnt="0"/>
      <dgm:spPr/>
    </dgm:pt>
    <dgm:pt modelId="{02E3849D-1759-4DE6-8BCB-4115CD2B3C41}" type="pres">
      <dgm:prSet presAssocID="{DEBD8AF6-8FEA-4E3A-B0B5-72E86F185652}" presName="chevronComposite1" presStyleCnt="0"/>
      <dgm:spPr/>
    </dgm:pt>
    <dgm:pt modelId="{52A03CEF-C411-4C33-9D85-54C87B86B890}" type="pres">
      <dgm:prSet presAssocID="{DEBD8AF6-8FEA-4E3A-B0B5-72E86F185652}" presName="chevron1" presStyleLbl="sibTrans2D1" presStyleIdx="1" presStyleCnt="2" custLinFactNeighborX="-16551"/>
      <dgm:spPr/>
    </dgm:pt>
    <dgm:pt modelId="{50A43E6E-80C1-4C21-9316-842F0483FC0D}" type="pres">
      <dgm:prSet presAssocID="{DEBD8AF6-8FEA-4E3A-B0B5-72E86F185652}" presName="spChevron1" presStyleCnt="0"/>
      <dgm:spPr/>
    </dgm:pt>
    <dgm:pt modelId="{C750BE15-8CD1-4E33-90AA-69E0B3948619}" type="pres">
      <dgm:prSet presAssocID="{2AF77EAE-9ACF-4F41-A185-DDA6DDD63594}" presName="last" presStyleCnt="0"/>
      <dgm:spPr/>
    </dgm:pt>
    <dgm:pt modelId="{114A9AFA-486B-4DEE-BF05-0121440F142A}" type="pres">
      <dgm:prSet presAssocID="{2AF77EAE-9ACF-4F41-A185-DDA6DDD63594}" presName="circleTx" presStyleLbl="node1" presStyleIdx="18" presStyleCnt="19" custScaleX="105669" custScaleY="91665"/>
      <dgm:spPr/>
      <dgm:t>
        <a:bodyPr/>
        <a:lstStyle/>
        <a:p>
          <a:endParaRPr lang="es-ES"/>
        </a:p>
      </dgm:t>
    </dgm:pt>
    <dgm:pt modelId="{F3A0B1C0-9D5D-4F8A-B619-CD0F32AA098D}" type="pres">
      <dgm:prSet presAssocID="{2AF77EAE-9ACF-4F41-A185-DDA6DDD63594}" presName="spN" presStyleCnt="0"/>
      <dgm:spPr/>
    </dgm:pt>
  </dgm:ptLst>
  <dgm:cxnLst>
    <dgm:cxn modelId="{22BF3A63-26A0-422A-A2A2-41A871CF96DA}" srcId="{2BFC3511-2DA3-45AF-9552-F24D939F8CC9}" destId="{40807048-A6B5-4E7B-B710-4D265C5898C3}" srcOrd="1" destOrd="0" parTransId="{7A2324EB-60B3-4437-8D8F-7DC7CC1FEDED}" sibTransId="{DEBD8AF6-8FEA-4E3A-B0B5-72E86F185652}"/>
    <dgm:cxn modelId="{048F3B0F-C17B-4345-BCB4-7D617EDB913F}" srcId="{2BFC3511-2DA3-45AF-9552-F24D939F8CC9}" destId="{2AF77EAE-9ACF-4F41-A185-DDA6DDD63594}" srcOrd="2" destOrd="0" parTransId="{8E8A739C-FEB9-432B-8A7E-4A1F436C4917}" sibTransId="{C5815CD2-BD52-438A-97FB-0495E9199D66}"/>
    <dgm:cxn modelId="{93E77296-9E9C-4EBE-9D1F-430CE4DB09BD}" srcId="{2BFC3511-2DA3-45AF-9552-F24D939F8CC9}" destId="{26788961-4FEA-4F51-A1D1-3E828C4B4F1C}" srcOrd="0" destOrd="0" parTransId="{106C4CC2-396A-4CD3-94EB-CEE9A21A0616}" sibTransId="{AE212441-80E0-4BE2-88D6-F3CD53CF2B5B}"/>
    <dgm:cxn modelId="{091074B4-9D46-449A-B8E8-1170910641C2}" type="presOf" srcId="{2AF77EAE-9ACF-4F41-A185-DDA6DDD63594}" destId="{114A9AFA-486B-4DEE-BF05-0121440F142A}" srcOrd="0" destOrd="0" presId="urn:microsoft.com/office/officeart/2009/3/layout/RandomtoResultProcess"/>
    <dgm:cxn modelId="{6F485FAE-1B3F-46C6-877C-42DB6B491CE2}" type="presOf" srcId="{26788961-4FEA-4F51-A1D1-3E828C4B4F1C}" destId="{768C9124-5F09-4E5B-BBA0-35D8DA8CAEFB}" srcOrd="0" destOrd="0" presId="urn:microsoft.com/office/officeart/2009/3/layout/RandomtoResultProcess"/>
    <dgm:cxn modelId="{F1B2F4E5-2528-4245-942D-65DFA06FAD5C}" type="presOf" srcId="{40807048-A6B5-4E7B-B710-4D265C5898C3}" destId="{0FB5E00B-22A9-4C48-A01D-D5D4956A3660}" srcOrd="0" destOrd="0" presId="urn:microsoft.com/office/officeart/2009/3/layout/RandomtoResultProcess"/>
    <dgm:cxn modelId="{2099A45B-24F4-482A-9853-83DA06F719A8}" type="presOf" srcId="{2BFC3511-2DA3-45AF-9552-F24D939F8CC9}" destId="{7EED018F-33CF-4542-A786-E3368752B893}" srcOrd="0" destOrd="0" presId="urn:microsoft.com/office/officeart/2009/3/layout/RandomtoResultProcess"/>
    <dgm:cxn modelId="{BA28CC6D-65DB-46B9-B584-1A5C25EC70AD}" type="presParOf" srcId="{7EED018F-33CF-4542-A786-E3368752B893}" destId="{BEE11B0C-A301-446D-83B3-325D3316AE56}" srcOrd="0" destOrd="0" presId="urn:microsoft.com/office/officeart/2009/3/layout/RandomtoResultProcess"/>
    <dgm:cxn modelId="{035B4C1A-39A5-4705-843C-C653E7A0F47D}" type="presParOf" srcId="{BEE11B0C-A301-446D-83B3-325D3316AE56}" destId="{768C9124-5F09-4E5B-BBA0-35D8DA8CAEFB}" srcOrd="0" destOrd="0" presId="urn:microsoft.com/office/officeart/2009/3/layout/RandomtoResultProcess"/>
    <dgm:cxn modelId="{3AEE886A-471B-4084-B2E9-37DB3D9B01AB}" type="presParOf" srcId="{BEE11B0C-A301-446D-83B3-325D3316AE56}" destId="{B93F5390-66B4-4C8F-B83C-CD505FAAEDD2}" srcOrd="1" destOrd="0" presId="urn:microsoft.com/office/officeart/2009/3/layout/RandomtoResultProcess"/>
    <dgm:cxn modelId="{B0C305B0-652B-4B93-95CF-DB054BB5FD4D}" type="presParOf" srcId="{BEE11B0C-A301-446D-83B3-325D3316AE56}" destId="{15D9049E-DBD9-4976-8D79-682B19D207E4}" srcOrd="2" destOrd="0" presId="urn:microsoft.com/office/officeart/2009/3/layout/RandomtoResultProcess"/>
    <dgm:cxn modelId="{C756109C-2C6C-4C24-9459-BB7889C6ED5C}" type="presParOf" srcId="{BEE11B0C-A301-446D-83B3-325D3316AE56}" destId="{C6FB21D2-11D2-4842-9A9C-072CC856F02B}" srcOrd="3" destOrd="0" presId="urn:microsoft.com/office/officeart/2009/3/layout/RandomtoResultProcess"/>
    <dgm:cxn modelId="{541D8E72-4211-4F07-A775-943CB212763C}" type="presParOf" srcId="{BEE11B0C-A301-446D-83B3-325D3316AE56}" destId="{9AFE7787-DBF5-45F1-B6AB-E85EE3F74E99}" srcOrd="4" destOrd="0" presId="urn:microsoft.com/office/officeart/2009/3/layout/RandomtoResultProcess"/>
    <dgm:cxn modelId="{E44ECA12-9D2E-416A-BACE-87E4F34563D1}" type="presParOf" srcId="{BEE11B0C-A301-446D-83B3-325D3316AE56}" destId="{E7F2460B-DB6D-4E3A-B6C1-9ABC4620F7D6}" srcOrd="5" destOrd="0" presId="urn:microsoft.com/office/officeart/2009/3/layout/RandomtoResultProcess"/>
    <dgm:cxn modelId="{1E63C934-494B-4C49-BF54-1EF50ADB76CD}" type="presParOf" srcId="{BEE11B0C-A301-446D-83B3-325D3316AE56}" destId="{49C79CE5-3D64-48C8-952E-FC3CFD202164}" srcOrd="6" destOrd="0" presId="urn:microsoft.com/office/officeart/2009/3/layout/RandomtoResultProcess"/>
    <dgm:cxn modelId="{D364F7CF-6C30-4AB3-9BE3-1145E8FB9CD9}" type="presParOf" srcId="{BEE11B0C-A301-446D-83B3-325D3316AE56}" destId="{06F4A022-F20B-4892-AA18-50684AC74FD9}" srcOrd="7" destOrd="0" presId="urn:microsoft.com/office/officeart/2009/3/layout/RandomtoResultProcess"/>
    <dgm:cxn modelId="{A7678A07-042F-4BD6-A32A-3F612D1F2E53}" type="presParOf" srcId="{BEE11B0C-A301-446D-83B3-325D3316AE56}" destId="{BD8EB086-AB54-4DFF-B8C3-89C9ACAEF2BA}" srcOrd="8" destOrd="0" presId="urn:microsoft.com/office/officeart/2009/3/layout/RandomtoResultProcess"/>
    <dgm:cxn modelId="{091C0DDD-FFFA-4D72-9282-AE177953E79F}" type="presParOf" srcId="{BEE11B0C-A301-446D-83B3-325D3316AE56}" destId="{C2EAFFDD-E032-414E-A85A-A5C5820CA734}" srcOrd="9" destOrd="0" presId="urn:microsoft.com/office/officeart/2009/3/layout/RandomtoResultProcess"/>
    <dgm:cxn modelId="{62ACBA14-D6D4-44A7-8E7C-8B6281B3FBBE}" type="presParOf" srcId="{BEE11B0C-A301-446D-83B3-325D3316AE56}" destId="{81222AE0-4C9A-47CB-B460-50B1D62B0B03}" srcOrd="10" destOrd="0" presId="urn:microsoft.com/office/officeart/2009/3/layout/RandomtoResultProcess"/>
    <dgm:cxn modelId="{AC49722F-2838-4DBB-A4F9-B5C2034ADD44}" type="presParOf" srcId="{BEE11B0C-A301-446D-83B3-325D3316AE56}" destId="{C20DFC3D-05CA-455A-B1E7-3E88A70F7FCE}" srcOrd="11" destOrd="0" presId="urn:microsoft.com/office/officeart/2009/3/layout/RandomtoResultProcess"/>
    <dgm:cxn modelId="{54C7D1F6-38D9-40E0-B060-64A614B22BFB}" type="presParOf" srcId="{BEE11B0C-A301-446D-83B3-325D3316AE56}" destId="{10EFB785-41B6-4D75-9B36-88A12B61FD68}" srcOrd="12" destOrd="0" presId="urn:microsoft.com/office/officeart/2009/3/layout/RandomtoResultProcess"/>
    <dgm:cxn modelId="{860B3C30-16C9-4D72-A0BD-2471B9A444CF}" type="presParOf" srcId="{BEE11B0C-A301-446D-83B3-325D3316AE56}" destId="{9457C2CA-48D5-41BC-8B16-2D30E1027C22}" srcOrd="13" destOrd="0" presId="urn:microsoft.com/office/officeart/2009/3/layout/RandomtoResultProcess"/>
    <dgm:cxn modelId="{25B11211-BAC4-41B6-B9BB-4DEF8AFCA8EC}" type="presParOf" srcId="{BEE11B0C-A301-446D-83B3-325D3316AE56}" destId="{713A531F-0878-4B49-BEB4-98D3190EF0B7}" srcOrd="14" destOrd="0" presId="urn:microsoft.com/office/officeart/2009/3/layout/RandomtoResultProcess"/>
    <dgm:cxn modelId="{79C0C4C4-E09D-4AE5-9A62-413FC1C1F8AE}" type="presParOf" srcId="{BEE11B0C-A301-446D-83B3-325D3316AE56}" destId="{63C67294-C517-49A5-B4A9-581BC24492D4}" srcOrd="15" destOrd="0" presId="urn:microsoft.com/office/officeart/2009/3/layout/RandomtoResultProcess"/>
    <dgm:cxn modelId="{211DA884-0179-4295-B3E6-2F5590F1ED8A}" type="presParOf" srcId="{BEE11B0C-A301-446D-83B3-325D3316AE56}" destId="{747A6D54-F9E5-40C4-8C30-A6CDE54E6401}" srcOrd="16" destOrd="0" presId="urn:microsoft.com/office/officeart/2009/3/layout/RandomtoResultProcess"/>
    <dgm:cxn modelId="{972A2364-B7A2-4C2E-828A-838D27FCFD0A}" type="presParOf" srcId="{BEE11B0C-A301-446D-83B3-325D3316AE56}" destId="{AAD6F417-CEA0-46A9-BAE4-125D43453274}" srcOrd="17" destOrd="0" presId="urn:microsoft.com/office/officeart/2009/3/layout/RandomtoResultProcess"/>
    <dgm:cxn modelId="{81035D29-D7AA-45DF-B425-C9F34FA18C31}" type="presParOf" srcId="{BEE11B0C-A301-446D-83B3-325D3316AE56}" destId="{8B95BFF7-F4B4-434B-9379-6595CB5C4809}" srcOrd="18" destOrd="0" presId="urn:microsoft.com/office/officeart/2009/3/layout/RandomtoResultProcess"/>
    <dgm:cxn modelId="{50F73011-D6DC-4584-BAB1-07D007238C3B}" type="presParOf" srcId="{7EED018F-33CF-4542-A786-E3368752B893}" destId="{4A4CA25C-2CF2-45E8-8F2A-8C3D259E578F}" srcOrd="1" destOrd="0" presId="urn:microsoft.com/office/officeart/2009/3/layout/RandomtoResultProcess"/>
    <dgm:cxn modelId="{244E9E0A-D55E-4C66-B954-6C79BB4ACB39}" type="presParOf" srcId="{4A4CA25C-2CF2-45E8-8F2A-8C3D259E578F}" destId="{5CF663E8-404F-4BFA-A8D8-F02F0AEF002E}" srcOrd="0" destOrd="0" presId="urn:microsoft.com/office/officeart/2009/3/layout/RandomtoResultProcess"/>
    <dgm:cxn modelId="{8870DFAD-7898-49A3-B1D4-23FA68D1DB93}" type="presParOf" srcId="{4A4CA25C-2CF2-45E8-8F2A-8C3D259E578F}" destId="{D36570DE-E65B-4E25-BCF9-69DAE5FB2874}" srcOrd="1" destOrd="0" presId="urn:microsoft.com/office/officeart/2009/3/layout/RandomtoResultProcess"/>
    <dgm:cxn modelId="{6F626A7B-5999-467A-A782-018B151BE6BA}" type="presParOf" srcId="{7EED018F-33CF-4542-A786-E3368752B893}" destId="{873F0571-EB8D-42D8-945F-4FCB4E590BB8}" srcOrd="2" destOrd="0" presId="urn:microsoft.com/office/officeart/2009/3/layout/RandomtoResultProcess"/>
    <dgm:cxn modelId="{BE16F5A2-345F-435C-AC8A-2010B6DAA97D}" type="presParOf" srcId="{873F0571-EB8D-42D8-945F-4FCB4E590BB8}" destId="{0FB5E00B-22A9-4C48-A01D-D5D4956A3660}" srcOrd="0" destOrd="0" presId="urn:microsoft.com/office/officeart/2009/3/layout/RandomtoResultProcess"/>
    <dgm:cxn modelId="{AE340DAD-791C-439D-8DA8-F6F3192B0936}" type="presParOf" srcId="{873F0571-EB8D-42D8-945F-4FCB4E590BB8}" destId="{FBB6A947-C35A-4B18-A834-806D36A81660}" srcOrd="1" destOrd="0" presId="urn:microsoft.com/office/officeart/2009/3/layout/RandomtoResultProcess"/>
    <dgm:cxn modelId="{9584CED0-26AF-416F-BCA5-407AE2CA1F6E}" type="presParOf" srcId="{7EED018F-33CF-4542-A786-E3368752B893}" destId="{02E3849D-1759-4DE6-8BCB-4115CD2B3C41}" srcOrd="3" destOrd="0" presId="urn:microsoft.com/office/officeart/2009/3/layout/RandomtoResultProcess"/>
    <dgm:cxn modelId="{D529F3D2-2DAD-48FC-824A-2227966DC2CC}" type="presParOf" srcId="{02E3849D-1759-4DE6-8BCB-4115CD2B3C41}" destId="{52A03CEF-C411-4C33-9D85-54C87B86B890}" srcOrd="0" destOrd="0" presId="urn:microsoft.com/office/officeart/2009/3/layout/RandomtoResultProcess"/>
    <dgm:cxn modelId="{AE1E199E-6AF2-4DBF-A07F-E932ED91784C}" type="presParOf" srcId="{02E3849D-1759-4DE6-8BCB-4115CD2B3C41}" destId="{50A43E6E-80C1-4C21-9316-842F0483FC0D}" srcOrd="1" destOrd="0" presId="urn:microsoft.com/office/officeart/2009/3/layout/RandomtoResultProcess"/>
    <dgm:cxn modelId="{29B84413-BF48-4E0C-B3AF-5CFB653E6945}" type="presParOf" srcId="{7EED018F-33CF-4542-A786-E3368752B893}" destId="{C750BE15-8CD1-4E33-90AA-69E0B3948619}" srcOrd="4" destOrd="0" presId="urn:microsoft.com/office/officeart/2009/3/layout/RandomtoResultProcess"/>
    <dgm:cxn modelId="{3BF746DA-F6ED-4BF6-930E-53B9EA6C04C6}" type="presParOf" srcId="{C750BE15-8CD1-4E33-90AA-69E0B3948619}" destId="{114A9AFA-486B-4DEE-BF05-0121440F142A}" srcOrd="0" destOrd="0" presId="urn:microsoft.com/office/officeart/2009/3/layout/RandomtoResultProcess"/>
    <dgm:cxn modelId="{255C0745-76C8-4DC2-9DC8-4A9D802B773C}" type="presParOf" srcId="{C750BE15-8CD1-4E33-90AA-69E0B3948619}" destId="{F3A0B1C0-9D5D-4F8A-B619-CD0F32AA098D}" srcOrd="1" destOrd="0" presId="urn:microsoft.com/office/officeart/2009/3/layout/RandomtoResultProcess"/>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C9BAE1-CBE4-40AB-BCEE-443E8C569A88}" type="doc">
      <dgm:prSet loTypeId="urn:microsoft.com/office/officeart/2008/layout/HalfCircleOrganizationChart" loCatId="hierarchy" qsTypeId="urn:microsoft.com/office/officeart/2005/8/quickstyle/3d7" qsCatId="3D" csTypeId="urn:microsoft.com/office/officeart/2005/8/colors/accent1_2" csCatId="accent1" phldr="1"/>
      <dgm:spPr/>
      <dgm:t>
        <a:bodyPr/>
        <a:lstStyle/>
        <a:p>
          <a:endParaRPr lang="es-ES"/>
        </a:p>
      </dgm:t>
    </dgm:pt>
    <dgm:pt modelId="{C5D71D5C-320B-498E-A651-C8E680987036}">
      <dgm:prSet/>
      <dgm:spPr/>
      <dgm:t>
        <a:bodyPr/>
        <a:lstStyle/>
        <a:p>
          <a:pPr rtl="0"/>
          <a:r>
            <a:rPr lang="es-MX" dirty="0"/>
            <a:t>COMITES DE PARTICIPACION</a:t>
          </a:r>
        </a:p>
      </dgm:t>
    </dgm:pt>
    <dgm:pt modelId="{48D91C18-3E34-45B1-833F-48827EC46248}" type="parTrans" cxnId="{EAC04334-9EF5-4EBA-B272-64FBF37E4A6F}">
      <dgm:prSet/>
      <dgm:spPr/>
      <dgm:t>
        <a:bodyPr/>
        <a:lstStyle/>
        <a:p>
          <a:endParaRPr lang="es-ES"/>
        </a:p>
      </dgm:t>
    </dgm:pt>
    <dgm:pt modelId="{24C71109-8818-4EED-88A8-7CD1D1E7B6B5}" type="sibTrans" cxnId="{EAC04334-9EF5-4EBA-B272-64FBF37E4A6F}">
      <dgm:prSet/>
      <dgm:spPr/>
      <dgm:t>
        <a:bodyPr/>
        <a:lstStyle/>
        <a:p>
          <a:endParaRPr lang="es-ES"/>
        </a:p>
      </dgm:t>
    </dgm:pt>
    <dgm:pt modelId="{6ED69D47-5E01-40E0-A1FC-E2C82149FB20}" type="pres">
      <dgm:prSet presAssocID="{C4C9BAE1-CBE4-40AB-BCEE-443E8C569A88}" presName="Name0" presStyleCnt="0">
        <dgm:presLayoutVars>
          <dgm:orgChart val="1"/>
          <dgm:chPref val="1"/>
          <dgm:dir/>
          <dgm:animOne val="branch"/>
          <dgm:animLvl val="lvl"/>
          <dgm:resizeHandles/>
        </dgm:presLayoutVars>
      </dgm:prSet>
      <dgm:spPr/>
      <dgm:t>
        <a:bodyPr/>
        <a:lstStyle/>
        <a:p>
          <a:endParaRPr lang="es-ES"/>
        </a:p>
      </dgm:t>
    </dgm:pt>
    <dgm:pt modelId="{4B936D0A-6DC5-471A-83B7-DE730129A367}" type="pres">
      <dgm:prSet presAssocID="{C5D71D5C-320B-498E-A651-C8E680987036}" presName="hierRoot1" presStyleCnt="0">
        <dgm:presLayoutVars>
          <dgm:hierBranch val="init"/>
        </dgm:presLayoutVars>
      </dgm:prSet>
      <dgm:spPr/>
    </dgm:pt>
    <dgm:pt modelId="{3091CC5B-56E2-4D2C-AA30-3B9CAE2111CD}" type="pres">
      <dgm:prSet presAssocID="{C5D71D5C-320B-498E-A651-C8E680987036}" presName="rootComposite1" presStyleCnt="0"/>
      <dgm:spPr/>
    </dgm:pt>
    <dgm:pt modelId="{4C42E65A-743A-4C1D-B5A7-FB8228259E83}" type="pres">
      <dgm:prSet presAssocID="{C5D71D5C-320B-498E-A651-C8E680987036}" presName="rootText1" presStyleLbl="alignAcc1" presStyleIdx="0" presStyleCnt="0">
        <dgm:presLayoutVars>
          <dgm:chPref val="3"/>
        </dgm:presLayoutVars>
      </dgm:prSet>
      <dgm:spPr/>
      <dgm:t>
        <a:bodyPr/>
        <a:lstStyle/>
        <a:p>
          <a:endParaRPr lang="es-ES"/>
        </a:p>
      </dgm:t>
    </dgm:pt>
    <dgm:pt modelId="{C081253F-22BB-46D5-8246-25C17E8179FF}" type="pres">
      <dgm:prSet presAssocID="{C5D71D5C-320B-498E-A651-C8E680987036}" presName="topArc1" presStyleLbl="parChTrans1D1" presStyleIdx="0" presStyleCnt="2"/>
      <dgm:spPr/>
    </dgm:pt>
    <dgm:pt modelId="{3E3EB04E-F58B-40AD-B34F-BBA9FE01609A}" type="pres">
      <dgm:prSet presAssocID="{C5D71D5C-320B-498E-A651-C8E680987036}" presName="bottomArc1" presStyleLbl="parChTrans1D1" presStyleIdx="1" presStyleCnt="2"/>
      <dgm:spPr/>
    </dgm:pt>
    <dgm:pt modelId="{8C19C127-FC38-4F51-8A6E-E748FC393A7F}" type="pres">
      <dgm:prSet presAssocID="{C5D71D5C-320B-498E-A651-C8E680987036}" presName="topConnNode1" presStyleLbl="node1" presStyleIdx="0" presStyleCnt="0"/>
      <dgm:spPr/>
      <dgm:t>
        <a:bodyPr/>
        <a:lstStyle/>
        <a:p>
          <a:endParaRPr lang="es-ES"/>
        </a:p>
      </dgm:t>
    </dgm:pt>
    <dgm:pt modelId="{605E5F9F-3446-435D-9757-82509EF5EBB0}" type="pres">
      <dgm:prSet presAssocID="{C5D71D5C-320B-498E-A651-C8E680987036}" presName="hierChild2" presStyleCnt="0"/>
      <dgm:spPr/>
    </dgm:pt>
    <dgm:pt modelId="{203EC385-0476-47CF-8536-E822453EDA8E}" type="pres">
      <dgm:prSet presAssocID="{C5D71D5C-320B-498E-A651-C8E680987036}" presName="hierChild3" presStyleCnt="0"/>
      <dgm:spPr/>
    </dgm:pt>
  </dgm:ptLst>
  <dgm:cxnLst>
    <dgm:cxn modelId="{EAC04334-9EF5-4EBA-B272-64FBF37E4A6F}" srcId="{C4C9BAE1-CBE4-40AB-BCEE-443E8C569A88}" destId="{C5D71D5C-320B-498E-A651-C8E680987036}" srcOrd="0" destOrd="0" parTransId="{48D91C18-3E34-45B1-833F-48827EC46248}" sibTransId="{24C71109-8818-4EED-88A8-7CD1D1E7B6B5}"/>
    <dgm:cxn modelId="{786E29EE-5042-44D7-AEC2-1726F6868D83}" type="presOf" srcId="{C5D71D5C-320B-498E-A651-C8E680987036}" destId="{4C42E65A-743A-4C1D-B5A7-FB8228259E83}" srcOrd="0" destOrd="0" presId="urn:microsoft.com/office/officeart/2008/layout/HalfCircleOrganizationChart"/>
    <dgm:cxn modelId="{9E49102E-0434-400E-947F-2492F9157397}" type="presOf" srcId="{C4C9BAE1-CBE4-40AB-BCEE-443E8C569A88}" destId="{6ED69D47-5E01-40E0-A1FC-E2C82149FB20}" srcOrd="0" destOrd="0" presId="urn:microsoft.com/office/officeart/2008/layout/HalfCircleOrganizationChart"/>
    <dgm:cxn modelId="{42ACFEAC-090C-4AFB-B95A-5E9F9B8F9128}" type="presOf" srcId="{C5D71D5C-320B-498E-A651-C8E680987036}" destId="{8C19C127-FC38-4F51-8A6E-E748FC393A7F}" srcOrd="1" destOrd="0" presId="urn:microsoft.com/office/officeart/2008/layout/HalfCircleOrganizationChart"/>
    <dgm:cxn modelId="{6360F0C8-97DA-4383-BA5C-B7E5903FB299}" type="presParOf" srcId="{6ED69D47-5E01-40E0-A1FC-E2C82149FB20}" destId="{4B936D0A-6DC5-471A-83B7-DE730129A367}" srcOrd="0" destOrd="0" presId="urn:microsoft.com/office/officeart/2008/layout/HalfCircleOrganizationChart"/>
    <dgm:cxn modelId="{767B23C7-9899-446D-B956-159F6EC32D8C}" type="presParOf" srcId="{4B936D0A-6DC5-471A-83B7-DE730129A367}" destId="{3091CC5B-56E2-4D2C-AA30-3B9CAE2111CD}" srcOrd="0" destOrd="0" presId="urn:microsoft.com/office/officeart/2008/layout/HalfCircleOrganizationChart"/>
    <dgm:cxn modelId="{7CB03BFC-3498-4708-9CEB-06B0A56E9601}" type="presParOf" srcId="{3091CC5B-56E2-4D2C-AA30-3B9CAE2111CD}" destId="{4C42E65A-743A-4C1D-B5A7-FB8228259E83}" srcOrd="0" destOrd="0" presId="urn:microsoft.com/office/officeart/2008/layout/HalfCircleOrganizationChart"/>
    <dgm:cxn modelId="{E08EB9E9-A1BE-444B-B608-8290EDD7243F}" type="presParOf" srcId="{3091CC5B-56E2-4D2C-AA30-3B9CAE2111CD}" destId="{C081253F-22BB-46D5-8246-25C17E8179FF}" srcOrd="1" destOrd="0" presId="urn:microsoft.com/office/officeart/2008/layout/HalfCircleOrganizationChart"/>
    <dgm:cxn modelId="{E1E38852-F8F6-4C85-BC6C-53924431B085}" type="presParOf" srcId="{3091CC5B-56E2-4D2C-AA30-3B9CAE2111CD}" destId="{3E3EB04E-F58B-40AD-B34F-BBA9FE01609A}" srcOrd="2" destOrd="0" presId="urn:microsoft.com/office/officeart/2008/layout/HalfCircleOrganizationChart"/>
    <dgm:cxn modelId="{BEB09DBA-EA30-4899-9A8F-348E01D0978B}" type="presParOf" srcId="{3091CC5B-56E2-4D2C-AA30-3B9CAE2111CD}" destId="{8C19C127-FC38-4F51-8A6E-E748FC393A7F}" srcOrd="3" destOrd="0" presId="urn:microsoft.com/office/officeart/2008/layout/HalfCircleOrganizationChart"/>
    <dgm:cxn modelId="{C6F95556-F752-4F1E-8082-5D3057C8D4C9}" type="presParOf" srcId="{4B936D0A-6DC5-471A-83B7-DE730129A367}" destId="{605E5F9F-3446-435D-9757-82509EF5EBB0}" srcOrd="1" destOrd="0" presId="urn:microsoft.com/office/officeart/2008/layout/HalfCircleOrganizationChart"/>
    <dgm:cxn modelId="{B7847C1E-00CD-4D4D-8B85-64F06DFB672E}" type="presParOf" srcId="{4B936D0A-6DC5-471A-83B7-DE730129A367}" destId="{203EC385-0476-47CF-8536-E822453EDA8E}" srcOrd="2" destOrd="0" presId="urn:microsoft.com/office/officeart/2008/layout/HalfCircleOrganizationChar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D1CFE-0FCF-4AF8-A55C-8FB3BEC69036}">
      <dsp:nvSpPr>
        <dsp:cNvPr id="0" name=""/>
        <dsp:cNvSpPr/>
      </dsp:nvSpPr>
      <dsp:spPr>
        <a:xfrm>
          <a:off x="599588" y="1846500"/>
          <a:ext cx="3671972" cy="127770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buNone/>
          </a:pPr>
          <a:r>
            <a:rPr lang="es-MX" sz="3200" b="1" kern="1200" dirty="0">
              <a:latin typeface="Bodoni Bd BT" panose="02070803080706020303" pitchFamily="18" charset="0"/>
            </a:rPr>
            <a:t>OBJETIVO</a:t>
          </a:r>
          <a:endParaRPr lang="es-MX" sz="3200" kern="1200" dirty="0">
            <a:latin typeface="Bodoni Bd BT" panose="02070803080706020303" pitchFamily="18" charset="0"/>
          </a:endParaRPr>
        </a:p>
      </dsp:txBody>
      <dsp:txXfrm>
        <a:off x="637011" y="1883923"/>
        <a:ext cx="3597126" cy="1202863"/>
      </dsp:txXfrm>
    </dsp:sp>
    <dsp:sp modelId="{91B81B8E-1E03-41C8-8D87-C06FAD5CF36F}">
      <dsp:nvSpPr>
        <dsp:cNvPr id="0" name=""/>
        <dsp:cNvSpPr/>
      </dsp:nvSpPr>
      <dsp:spPr>
        <a:xfrm>
          <a:off x="4808617" y="1245095"/>
          <a:ext cx="5600211" cy="234128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buNone/>
          </a:pPr>
          <a:r>
            <a:rPr lang="es-MX" sz="2000" kern="1200" dirty="0">
              <a:solidFill>
                <a:srgbClr val="660033"/>
              </a:solidFill>
            </a:rPr>
            <a:t>ANALIZAR, PROPONER Y ASEGURAR LA APLICACIÓN DE POLÍTICAS PÚBLICAS TRANSVERSALES EN EL ESTADO EN MATERIA DE POBLACIÓN EN LOS PROGRAMAS DE DESARROLLO ECONÓMICO Y SOCIAL, DE MANERA QUE ELLO CONTRIBUYA A ELEVAR LAS CONDICIONES Y EL NIVEL DE VIDA DE LA POBLACIÓN. </a:t>
          </a:r>
        </a:p>
      </dsp:txBody>
      <dsp:txXfrm>
        <a:off x="4877191" y="1313669"/>
        <a:ext cx="5463063" cy="2204137"/>
      </dsp:txXfrm>
    </dsp:sp>
    <dsp:sp modelId="{CCE38B28-8A18-4AE1-8913-BB2E69553CCD}">
      <dsp:nvSpPr>
        <dsp:cNvPr id="0" name=""/>
        <dsp:cNvSpPr/>
      </dsp:nvSpPr>
      <dsp:spPr>
        <a:xfrm>
          <a:off x="4572707" y="4140884"/>
          <a:ext cx="1361369" cy="1398976"/>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FDCB7-68D7-4CD5-9BD1-0758FE634BC3}">
      <dsp:nvSpPr>
        <dsp:cNvPr id="0" name=""/>
        <dsp:cNvSpPr/>
      </dsp:nvSpPr>
      <dsp:spPr>
        <a:xfrm>
          <a:off x="448423" y="3836889"/>
          <a:ext cx="9847318" cy="3268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67410-3052-42BE-9FD5-E940ED84CCCC}">
      <dsp:nvSpPr>
        <dsp:cNvPr id="0" name=""/>
        <dsp:cNvSpPr/>
      </dsp:nvSpPr>
      <dsp:spPr>
        <a:xfrm>
          <a:off x="700924" y="2115"/>
          <a:ext cx="2904799" cy="1742879"/>
        </a:xfrm>
        <a:prstGeom prst="rect">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latin typeface="Gibson"/>
              <a:ea typeface="Calibri" panose="020F0502020204030204" pitchFamily="34" charset="0"/>
              <a:cs typeface="Cambria" panose="02040503050406030204" pitchFamily="18" charset="0"/>
            </a:rPr>
            <a:t>DESPLAZAMIENTO FORZADO EN EL ESTADO DE MICHOACÁN DE OCAMPO</a:t>
          </a:r>
          <a:endParaRPr lang="es-MX" sz="1900" kern="1200" dirty="0"/>
        </a:p>
      </dsp:txBody>
      <dsp:txXfrm>
        <a:off x="700924" y="2115"/>
        <a:ext cx="2904799" cy="1742879"/>
      </dsp:txXfrm>
    </dsp:sp>
    <dsp:sp modelId="{F17EF351-6DA8-4C7A-BDF9-B2A57BA59389}">
      <dsp:nvSpPr>
        <dsp:cNvPr id="0" name=""/>
        <dsp:cNvSpPr/>
      </dsp:nvSpPr>
      <dsp:spPr>
        <a:xfrm>
          <a:off x="3896203" y="2115"/>
          <a:ext cx="2904799" cy="174287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solidFill>
                <a:srgbClr val="800000"/>
              </a:solidFill>
              <a:latin typeface="Gibson"/>
              <a:ea typeface="Calibri" panose="020F0502020204030204" pitchFamily="34" charset="0"/>
            </a:rPr>
            <a:t>GRUPO DE TRABAJO INTERINSTITUCIONAL PARA LA ATENCION Y DESARROLLO INTEGRAL DE LA MUJER RURAL DEL ESTADO DE MICHOACAN </a:t>
          </a:r>
          <a:endParaRPr lang="es-MX" sz="1900" kern="1200" dirty="0">
            <a:solidFill>
              <a:srgbClr val="800000"/>
            </a:solidFill>
          </a:endParaRPr>
        </a:p>
      </dsp:txBody>
      <dsp:txXfrm>
        <a:off x="3896203" y="2115"/>
        <a:ext cx="2904799" cy="1742879"/>
      </dsp:txXfrm>
    </dsp:sp>
    <dsp:sp modelId="{A1ABC2C1-16E1-4435-8FB0-E2FAB76555B0}">
      <dsp:nvSpPr>
        <dsp:cNvPr id="0" name=""/>
        <dsp:cNvSpPr/>
      </dsp:nvSpPr>
      <dsp:spPr>
        <a:xfrm>
          <a:off x="700924" y="2035474"/>
          <a:ext cx="2904799" cy="174287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latin typeface="Arial" panose="020B0604020202020204" pitchFamily="34" charset="0"/>
              <a:ea typeface="Calibri" panose="020F0502020204030204" pitchFamily="34" charset="0"/>
            </a:rPr>
            <a:t>COMITÉ DE SALUD</a:t>
          </a:r>
          <a:endParaRPr lang="es-MX" sz="1900" kern="1200" dirty="0"/>
        </a:p>
      </dsp:txBody>
      <dsp:txXfrm>
        <a:off x="700924" y="2035474"/>
        <a:ext cx="2904799" cy="1742879"/>
      </dsp:txXfrm>
    </dsp:sp>
    <dsp:sp modelId="{CC2BA0D2-E9DE-44E5-8D0E-ED247482BAD6}">
      <dsp:nvSpPr>
        <dsp:cNvPr id="0" name=""/>
        <dsp:cNvSpPr/>
      </dsp:nvSpPr>
      <dsp:spPr>
        <a:xfrm>
          <a:off x="3896203" y="2035474"/>
          <a:ext cx="2904799" cy="174287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latin typeface="Gibson"/>
              <a:ea typeface="Calibri" panose="020F0502020204030204" pitchFamily="34" charset="0"/>
            </a:rPr>
            <a:t>COMITÉ DEL ADULTO MAYOR</a:t>
          </a:r>
          <a:endParaRPr lang="es-MX" sz="1900" kern="1200" dirty="0"/>
        </a:p>
      </dsp:txBody>
      <dsp:txXfrm>
        <a:off x="3896203" y="2035474"/>
        <a:ext cx="2904799" cy="17428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FAB9B-598E-4542-A42D-96C4B98CF140}">
      <dsp:nvSpPr>
        <dsp:cNvPr id="0" name=""/>
        <dsp:cNvSpPr/>
      </dsp:nvSpPr>
      <dsp:spPr>
        <a:xfrm rot="16200000">
          <a:off x="1673024" y="-1673024"/>
          <a:ext cx="1749424" cy="5095472"/>
        </a:xfrm>
        <a:prstGeom prst="flowChartProcess">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s-MX" sz="2400" kern="1200" dirty="0">
              <a:latin typeface="Gibson"/>
              <a:ea typeface="Calibri" panose="020F0502020204030204" pitchFamily="34" charset="0"/>
              <a:cs typeface="Cambria" panose="02040503050406030204" pitchFamily="18" charset="0"/>
            </a:rPr>
            <a:t>COMITÉ INTERINSTITUCIONAL PARA LA ATENCION DEL DESPLAZAMIENTO FORZADO EN EL ESTADO DE MICHOACÁN DE OCAMPO</a:t>
          </a:r>
          <a:endParaRPr lang="es-MX" sz="2400" kern="1200" dirty="0"/>
        </a:p>
      </dsp:txBody>
      <dsp:txXfrm rot="5400000">
        <a:off x="0" y="0"/>
        <a:ext cx="5095472" cy="17494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FDF6-5CC4-42B7-833C-5BD30BC9E825}">
      <dsp:nvSpPr>
        <dsp:cNvPr id="0" name=""/>
        <dsp:cNvSpPr/>
      </dsp:nvSpPr>
      <dsp:spPr>
        <a:xfrm>
          <a:off x="0" y="0"/>
          <a:ext cx="2636619" cy="27093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a:solidFill>
                <a:srgbClr val="000000"/>
              </a:solidFill>
              <a:effectLst/>
              <a:latin typeface="Calibri" panose="020F0502020204030204" pitchFamily="34" charset="0"/>
              <a:ea typeface="Calibri" panose="020F0502020204030204" pitchFamily="34" charset="0"/>
            </a:rPr>
            <a:t>APATZINGÁN  </a:t>
          </a:r>
          <a:endParaRPr lang="es-MX" sz="3500" kern="1200" dirty="0"/>
        </a:p>
      </dsp:txBody>
      <dsp:txXfrm>
        <a:off x="0" y="0"/>
        <a:ext cx="2636619" cy="812799"/>
      </dsp:txXfrm>
    </dsp:sp>
    <dsp:sp modelId="{AD390B2C-C246-4A06-8AFF-7154A6145741}">
      <dsp:nvSpPr>
        <dsp:cNvPr id="0" name=""/>
        <dsp:cNvSpPr/>
      </dsp:nvSpPr>
      <dsp:spPr>
        <a:xfrm>
          <a:off x="266402" y="812799"/>
          <a:ext cx="2109295" cy="176106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MX" sz="2600" kern="1200" dirty="0"/>
            <a:t>14 LOCALIDADES</a:t>
          </a:r>
        </a:p>
      </dsp:txBody>
      <dsp:txXfrm>
        <a:off x="317982" y="864379"/>
        <a:ext cx="2006135" cy="1657906"/>
      </dsp:txXfrm>
    </dsp:sp>
    <dsp:sp modelId="{0828AB99-9FF1-430B-B92E-C543741F5BEE}">
      <dsp:nvSpPr>
        <dsp:cNvPr id="0" name=""/>
        <dsp:cNvSpPr/>
      </dsp:nvSpPr>
      <dsp:spPr>
        <a:xfrm>
          <a:off x="2839847" y="0"/>
          <a:ext cx="2636619" cy="27093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a:solidFill>
                <a:srgbClr val="000000"/>
              </a:solidFill>
              <a:effectLst/>
              <a:latin typeface="Calibri" panose="020F0502020204030204" pitchFamily="34" charset="0"/>
              <a:ea typeface="Calibri" panose="020F0502020204030204" pitchFamily="34" charset="0"/>
            </a:rPr>
            <a:t> ARTEAGA</a:t>
          </a:r>
          <a:endParaRPr lang="es-MX" sz="3500" kern="1200" dirty="0"/>
        </a:p>
      </dsp:txBody>
      <dsp:txXfrm>
        <a:off x="2839847" y="0"/>
        <a:ext cx="2636619" cy="812799"/>
      </dsp:txXfrm>
    </dsp:sp>
    <dsp:sp modelId="{482325A2-DFFA-4B2E-9A1F-0168944BF201}">
      <dsp:nvSpPr>
        <dsp:cNvPr id="0" name=""/>
        <dsp:cNvSpPr/>
      </dsp:nvSpPr>
      <dsp:spPr>
        <a:xfrm>
          <a:off x="3100768" y="812799"/>
          <a:ext cx="2109295" cy="176106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MX" sz="2600" kern="1200" dirty="0"/>
            <a:t>6 LOCALIDADES</a:t>
          </a:r>
        </a:p>
      </dsp:txBody>
      <dsp:txXfrm>
        <a:off x="3152348" y="864379"/>
        <a:ext cx="2006135" cy="16579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30531-1F7B-4E45-B1A4-70810001080F}">
      <dsp:nvSpPr>
        <dsp:cNvPr id="0" name=""/>
        <dsp:cNvSpPr/>
      </dsp:nvSpPr>
      <dsp:spPr>
        <a:xfrm>
          <a:off x="4156656" y="-950363"/>
          <a:ext cx="6631425" cy="6631425"/>
        </a:xfrm>
        <a:prstGeom prst="blockArc">
          <a:avLst>
            <a:gd name="adj1" fmla="val 8100000"/>
            <a:gd name="adj2" fmla="val 13500000"/>
            <a:gd name="adj3" fmla="val 32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02D63-CF89-4060-940A-10DAF7D2991A}">
      <dsp:nvSpPr>
        <dsp:cNvPr id="0" name=""/>
        <dsp:cNvSpPr/>
      </dsp:nvSpPr>
      <dsp:spPr>
        <a:xfrm>
          <a:off x="95565" y="103449"/>
          <a:ext cx="4112069" cy="999977"/>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88914" bIns="45720" numCol="1" spcCol="1270" anchor="ctr" anchorCtr="0">
          <a:noAutofit/>
        </a:bodyPr>
        <a:lstStyle/>
        <a:p>
          <a:pPr lvl="0" algn="ctr" defTabSz="800100">
            <a:lnSpc>
              <a:spcPct val="90000"/>
            </a:lnSpc>
            <a:spcBef>
              <a:spcPct val="0"/>
            </a:spcBef>
            <a:spcAft>
              <a:spcPct val="35000"/>
            </a:spcAft>
          </a:pPr>
          <a:r>
            <a:rPr lang="es-MX" sz="1800" kern="1200" dirty="0">
              <a:solidFill>
                <a:schemeClr val="bg1"/>
              </a:solidFill>
              <a:effectLst/>
              <a:latin typeface="Cambria Math" panose="02040503050406030204" pitchFamily="18" charset="0"/>
              <a:ea typeface="Cambria Math" panose="02040503050406030204" pitchFamily="18" charset="0"/>
            </a:rPr>
            <a:t>ENTREGA DE  CARTAS AUTORIZACIÓN (IMPULSA MICH)</a:t>
          </a:r>
        </a:p>
        <a:p>
          <a:pPr lvl="0" algn="ctr" defTabSz="800100">
            <a:lnSpc>
              <a:spcPct val="90000"/>
            </a:lnSpc>
            <a:spcBef>
              <a:spcPct val="0"/>
            </a:spcBef>
            <a:spcAft>
              <a:spcPct val="35000"/>
            </a:spcAft>
          </a:pPr>
          <a:r>
            <a:rPr lang="es-MX" sz="1800" kern="1200" dirty="0">
              <a:solidFill>
                <a:schemeClr val="bg1"/>
              </a:solidFill>
              <a:effectLst/>
              <a:latin typeface="Cambria Math" panose="02040503050406030204" pitchFamily="18" charset="0"/>
              <a:ea typeface="Cambria Math" panose="02040503050406030204" pitchFamily="18" charset="0"/>
            </a:rPr>
            <a:t>SEDECO</a:t>
          </a:r>
          <a:endParaRPr lang="es-MX" sz="1800" kern="1200" dirty="0">
            <a:solidFill>
              <a:schemeClr val="bg1"/>
            </a:solidFill>
          </a:endParaRPr>
        </a:p>
      </dsp:txBody>
      <dsp:txXfrm>
        <a:off x="95565" y="103449"/>
        <a:ext cx="4112069" cy="999977"/>
      </dsp:txXfrm>
    </dsp:sp>
    <dsp:sp modelId="{A3333660-7DC5-45A3-8ADA-D3212FC8C420}">
      <dsp:nvSpPr>
        <dsp:cNvPr id="0" name=""/>
        <dsp:cNvSpPr/>
      </dsp:nvSpPr>
      <dsp:spPr>
        <a:xfrm>
          <a:off x="3974662" y="103360"/>
          <a:ext cx="1500403" cy="1024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5526A5-2398-4D6F-8D98-4A122156ED3C}">
      <dsp:nvSpPr>
        <dsp:cNvPr id="0" name=""/>
        <dsp:cNvSpPr/>
      </dsp:nvSpPr>
      <dsp:spPr>
        <a:xfrm>
          <a:off x="73803" y="1210172"/>
          <a:ext cx="4043570" cy="615954"/>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88914" bIns="45720" numCol="1" spcCol="1270" anchor="ctr" anchorCtr="0">
          <a:noAutofit/>
        </a:bodyPr>
        <a:lstStyle/>
        <a:p>
          <a:pPr lvl="0" algn="ctr" defTabSz="800100">
            <a:lnSpc>
              <a:spcPct val="90000"/>
            </a:lnSpc>
            <a:spcBef>
              <a:spcPct val="0"/>
            </a:spcBef>
            <a:spcAft>
              <a:spcPct val="35000"/>
            </a:spcAft>
          </a:pPr>
          <a:r>
            <a:rPr lang="es-MX" sz="1800" kern="1200" dirty="0"/>
            <a:t>VIVERES</a:t>
          </a:r>
        </a:p>
        <a:p>
          <a:pPr lvl="0" algn="ctr" defTabSz="800100">
            <a:lnSpc>
              <a:spcPct val="90000"/>
            </a:lnSpc>
            <a:spcBef>
              <a:spcPct val="0"/>
            </a:spcBef>
            <a:spcAft>
              <a:spcPct val="35000"/>
            </a:spcAft>
          </a:pPr>
          <a:r>
            <a:rPr lang="es-MX" sz="2000" kern="1200" dirty="0"/>
            <a:t>DIF</a:t>
          </a:r>
        </a:p>
      </dsp:txBody>
      <dsp:txXfrm>
        <a:off x="73803" y="1210172"/>
        <a:ext cx="4043570" cy="615954"/>
      </dsp:txXfrm>
    </dsp:sp>
    <dsp:sp modelId="{783165D4-A4E5-4A42-9F35-7900C7C55AA4}">
      <dsp:nvSpPr>
        <dsp:cNvPr id="0" name=""/>
        <dsp:cNvSpPr/>
      </dsp:nvSpPr>
      <dsp:spPr>
        <a:xfrm>
          <a:off x="3533287" y="1026996"/>
          <a:ext cx="1500403" cy="1024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D1CED0-E616-4B1F-9B10-F95D9EE85ED0}">
      <dsp:nvSpPr>
        <dsp:cNvPr id="0" name=""/>
        <dsp:cNvSpPr/>
      </dsp:nvSpPr>
      <dsp:spPr>
        <a:xfrm>
          <a:off x="171756" y="2130895"/>
          <a:ext cx="3427557" cy="615954"/>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88914" bIns="45720" numCol="1" spcCol="1270" anchor="ctr" anchorCtr="0">
          <a:noAutofit/>
        </a:bodyPr>
        <a:lstStyle/>
        <a:p>
          <a:pPr lvl="0" algn="ctr" defTabSz="800100">
            <a:lnSpc>
              <a:spcPct val="90000"/>
            </a:lnSpc>
            <a:spcBef>
              <a:spcPct val="0"/>
            </a:spcBef>
            <a:spcAft>
              <a:spcPct val="35000"/>
            </a:spcAft>
          </a:pPr>
          <a:r>
            <a:rPr lang="es-MX" sz="1800" kern="1200" dirty="0"/>
            <a:t>ATENCION MEDICA</a:t>
          </a:r>
        </a:p>
        <a:p>
          <a:pPr lvl="0" algn="r" defTabSz="800100">
            <a:lnSpc>
              <a:spcPct val="90000"/>
            </a:lnSpc>
            <a:spcBef>
              <a:spcPct val="0"/>
            </a:spcBef>
            <a:spcAft>
              <a:spcPct val="35000"/>
            </a:spcAft>
          </a:pPr>
          <a:r>
            <a:rPr lang="es-MX" sz="1800" kern="1200" dirty="0"/>
            <a:t>(COMUNIDADES) </a:t>
          </a:r>
        </a:p>
      </dsp:txBody>
      <dsp:txXfrm>
        <a:off x="171756" y="2130895"/>
        <a:ext cx="3427557" cy="615954"/>
      </dsp:txXfrm>
    </dsp:sp>
    <dsp:sp modelId="{CA75E1B2-1908-44F9-B7F2-FF28686ED652}">
      <dsp:nvSpPr>
        <dsp:cNvPr id="0" name=""/>
        <dsp:cNvSpPr/>
      </dsp:nvSpPr>
      <dsp:spPr>
        <a:xfrm>
          <a:off x="3397821" y="1950633"/>
          <a:ext cx="1500403" cy="1024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8B1D4-DFC1-405C-966C-82000F6E228E}">
      <dsp:nvSpPr>
        <dsp:cNvPr id="0" name=""/>
        <dsp:cNvSpPr/>
      </dsp:nvSpPr>
      <dsp:spPr>
        <a:xfrm>
          <a:off x="76102" y="3122231"/>
          <a:ext cx="4176890" cy="615954"/>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88914" bIns="45720" numCol="1" spcCol="1270" anchor="ctr" anchorCtr="0">
          <a:noAutofit/>
        </a:bodyPr>
        <a:lstStyle/>
        <a:p>
          <a:pPr lvl="0" algn="ctr" defTabSz="800100">
            <a:lnSpc>
              <a:spcPct val="90000"/>
            </a:lnSpc>
            <a:spcBef>
              <a:spcPct val="0"/>
            </a:spcBef>
            <a:spcAft>
              <a:spcPct val="35000"/>
            </a:spcAft>
          </a:pPr>
          <a:r>
            <a:rPr lang="es-MX" sz="1800" kern="1200" dirty="0"/>
            <a:t>ALBERGUE CÁRITAS</a:t>
          </a:r>
        </a:p>
      </dsp:txBody>
      <dsp:txXfrm>
        <a:off x="76102" y="3122231"/>
        <a:ext cx="4176890" cy="615954"/>
      </dsp:txXfrm>
    </dsp:sp>
    <dsp:sp modelId="{23343598-A0FF-47F7-B31B-D897EAC32C9D}">
      <dsp:nvSpPr>
        <dsp:cNvPr id="0" name=""/>
        <dsp:cNvSpPr/>
      </dsp:nvSpPr>
      <dsp:spPr>
        <a:xfrm>
          <a:off x="3533287" y="2874269"/>
          <a:ext cx="1500403" cy="1024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C5925-F655-4935-B966-2A85B8D70832}">
      <dsp:nvSpPr>
        <dsp:cNvPr id="0" name=""/>
        <dsp:cNvSpPr/>
      </dsp:nvSpPr>
      <dsp:spPr>
        <a:xfrm>
          <a:off x="117358" y="3968054"/>
          <a:ext cx="4422770" cy="615954"/>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88914" bIns="45720" numCol="1" spcCol="1270" anchor="ctr" anchorCtr="0">
          <a:noAutofit/>
        </a:bodyPr>
        <a:lstStyle/>
        <a:p>
          <a:pPr lvl="0" algn="ctr" defTabSz="800100">
            <a:lnSpc>
              <a:spcPct val="90000"/>
            </a:lnSpc>
            <a:spcBef>
              <a:spcPct val="0"/>
            </a:spcBef>
            <a:spcAft>
              <a:spcPct val="35000"/>
            </a:spcAft>
          </a:pPr>
          <a:r>
            <a:rPr lang="es-MX" sz="1800" kern="1200" dirty="0"/>
            <a:t> BASES DE OPERACIONES INTERINSTITUCIONALES (BOI)</a:t>
          </a:r>
        </a:p>
      </dsp:txBody>
      <dsp:txXfrm>
        <a:off x="117358" y="3968054"/>
        <a:ext cx="4422770" cy="615954"/>
      </dsp:txXfrm>
    </dsp:sp>
    <dsp:sp modelId="{334100E4-4575-4DF1-BDDB-435E271D0C5D}">
      <dsp:nvSpPr>
        <dsp:cNvPr id="0" name=""/>
        <dsp:cNvSpPr/>
      </dsp:nvSpPr>
      <dsp:spPr>
        <a:xfrm>
          <a:off x="3974662" y="3797906"/>
          <a:ext cx="1500403" cy="1024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8C770-D1EE-4DC0-97D1-77D34058E5C5}">
      <dsp:nvSpPr>
        <dsp:cNvPr id="0" name=""/>
        <dsp:cNvSpPr/>
      </dsp:nvSpPr>
      <dsp:spPr>
        <a:xfrm>
          <a:off x="1737412" y="245298"/>
          <a:ext cx="2969359" cy="102606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65F0D-489B-41AD-AB9E-CC464D6EA677}">
      <dsp:nvSpPr>
        <dsp:cNvPr id="0" name=""/>
        <dsp:cNvSpPr/>
      </dsp:nvSpPr>
      <dsp:spPr>
        <a:xfrm>
          <a:off x="0" y="420"/>
          <a:ext cx="1979573" cy="1640393"/>
        </a:xfrm>
        <a:prstGeom prst="round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kern="1200" dirty="0">
              <a:solidFill>
                <a:schemeClr val="bg1"/>
              </a:solidFill>
              <a:effectLst/>
              <a:latin typeface="Cambria Math" panose="02040503050406030204" pitchFamily="18" charset="0"/>
              <a:ea typeface="Cambria Math" panose="02040503050406030204" pitchFamily="18" charset="0"/>
            </a:rPr>
            <a:t>PRODUCTOS DE HIGIENE PERSONAL</a:t>
          </a:r>
        </a:p>
      </dsp:txBody>
      <dsp:txXfrm>
        <a:off x="80077" y="80497"/>
        <a:ext cx="1819419" cy="1480239"/>
      </dsp:txXfrm>
    </dsp:sp>
    <dsp:sp modelId="{040B940F-BE4B-449C-83E0-41DD30CA73DF}">
      <dsp:nvSpPr>
        <dsp:cNvPr id="0" name=""/>
        <dsp:cNvSpPr/>
      </dsp:nvSpPr>
      <dsp:spPr>
        <a:xfrm>
          <a:off x="1848921" y="2065987"/>
          <a:ext cx="2969359" cy="111812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1E956-DBAB-43B8-9618-BADDF1FC8D2C}">
      <dsp:nvSpPr>
        <dsp:cNvPr id="0" name=""/>
        <dsp:cNvSpPr/>
      </dsp:nvSpPr>
      <dsp:spPr>
        <a:xfrm>
          <a:off x="0" y="1804853"/>
          <a:ext cx="1979573" cy="1640393"/>
        </a:xfrm>
        <a:prstGeom prst="round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kern="1200" dirty="0"/>
            <a:t>VIVERES DE LA CANASTA BASICA</a:t>
          </a:r>
        </a:p>
      </dsp:txBody>
      <dsp:txXfrm>
        <a:off x="80077" y="1884930"/>
        <a:ext cx="1819419" cy="14802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ED5C5-9BDA-4529-AAC3-85E1D1FF07C9}">
      <dsp:nvSpPr>
        <dsp:cNvPr id="0" name=""/>
        <dsp:cNvSpPr/>
      </dsp:nvSpPr>
      <dsp:spPr>
        <a:xfrm>
          <a:off x="-3859807" y="-592740"/>
          <a:ext cx="4600249" cy="4600249"/>
        </a:xfrm>
        <a:prstGeom prst="blockArc">
          <a:avLst>
            <a:gd name="adj1" fmla="val 18900000"/>
            <a:gd name="adj2" fmla="val 2700000"/>
            <a:gd name="adj3" fmla="val 47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6F3EF8-0851-410D-A47B-738BC6B83816}">
      <dsp:nvSpPr>
        <dsp:cNvPr id="0" name=""/>
        <dsp:cNvSpPr/>
      </dsp:nvSpPr>
      <dsp:spPr>
        <a:xfrm>
          <a:off x="476161" y="341476"/>
          <a:ext cx="4161446" cy="682953"/>
        </a:xfrm>
        <a:prstGeom prst="rect">
          <a:avLst/>
        </a:prstGeom>
        <a:solidFill>
          <a:srgbClr val="A737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95" tIns="50800" rIns="50800" bIns="50800" numCol="1" spcCol="1270" anchor="ctr" anchorCtr="0">
          <a:noAutofit/>
        </a:bodyPr>
        <a:lstStyle/>
        <a:p>
          <a:pPr lvl="0" algn="ctr" defTabSz="889000">
            <a:lnSpc>
              <a:spcPct val="90000"/>
            </a:lnSpc>
            <a:spcBef>
              <a:spcPct val="0"/>
            </a:spcBef>
            <a:spcAft>
              <a:spcPct val="35000"/>
            </a:spcAft>
          </a:pPr>
          <a:r>
            <a:rPr lang="es-MX" sz="2000" b="0" i="0" kern="1200" dirty="0"/>
            <a:t>ADULTOS DEL ESTADO PARTICIPARON </a:t>
          </a:r>
          <a:endParaRPr lang="es-MX" sz="2000" kern="1200" dirty="0"/>
        </a:p>
      </dsp:txBody>
      <dsp:txXfrm>
        <a:off x="476161" y="341476"/>
        <a:ext cx="4161446" cy="682953"/>
      </dsp:txXfrm>
    </dsp:sp>
    <dsp:sp modelId="{93FDC2B0-1F2D-4564-976E-CE1F83CAE54C}">
      <dsp:nvSpPr>
        <dsp:cNvPr id="0" name=""/>
        <dsp:cNvSpPr/>
      </dsp:nvSpPr>
      <dsp:spPr>
        <a:xfrm>
          <a:off x="49314" y="256107"/>
          <a:ext cx="853692" cy="85369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71AE8-20CC-438E-A9BE-73FD386F436E}">
      <dsp:nvSpPr>
        <dsp:cNvPr id="0" name=""/>
        <dsp:cNvSpPr/>
      </dsp:nvSpPr>
      <dsp:spPr>
        <a:xfrm>
          <a:off x="724414" y="1365907"/>
          <a:ext cx="3913192" cy="682953"/>
        </a:xfrm>
        <a:prstGeom prst="rect">
          <a:avLst/>
        </a:prstGeom>
        <a:solidFill>
          <a:srgbClr val="A737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95" tIns="50800" rIns="50800" bIns="50800" numCol="1" spcCol="1270" anchor="ctr" anchorCtr="0">
          <a:noAutofit/>
        </a:bodyPr>
        <a:lstStyle/>
        <a:p>
          <a:pPr lvl="0" algn="ctr" defTabSz="889000">
            <a:lnSpc>
              <a:spcPct val="90000"/>
            </a:lnSpc>
            <a:spcBef>
              <a:spcPct val="0"/>
            </a:spcBef>
            <a:spcAft>
              <a:spcPct val="35000"/>
            </a:spcAft>
          </a:pPr>
          <a:r>
            <a:rPr lang="es-MX" sz="2000" kern="1200" dirty="0"/>
            <a:t>PRODUCTOS HIGIENE PERSONAL</a:t>
          </a:r>
        </a:p>
      </dsp:txBody>
      <dsp:txXfrm>
        <a:off x="724414" y="1365907"/>
        <a:ext cx="3913192" cy="682953"/>
      </dsp:txXfrm>
    </dsp:sp>
    <dsp:sp modelId="{3EB7D80D-21D2-4DD0-9150-D4F5A9211281}">
      <dsp:nvSpPr>
        <dsp:cNvPr id="0" name=""/>
        <dsp:cNvSpPr/>
      </dsp:nvSpPr>
      <dsp:spPr>
        <a:xfrm>
          <a:off x="297568" y="1280538"/>
          <a:ext cx="853692" cy="85369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15665D-ECED-4282-8904-752F3840B715}">
      <dsp:nvSpPr>
        <dsp:cNvPr id="0" name=""/>
        <dsp:cNvSpPr/>
      </dsp:nvSpPr>
      <dsp:spPr>
        <a:xfrm>
          <a:off x="476161" y="2390338"/>
          <a:ext cx="4161446" cy="682953"/>
        </a:xfrm>
        <a:prstGeom prst="rect">
          <a:avLst/>
        </a:prstGeom>
        <a:solidFill>
          <a:srgbClr val="A737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2095" tIns="50800" rIns="50800" bIns="50800" numCol="1" spcCol="1270" anchor="ctr" anchorCtr="0">
          <a:noAutofit/>
        </a:bodyPr>
        <a:lstStyle/>
        <a:p>
          <a:pPr lvl="0" algn="ctr" defTabSz="889000">
            <a:lnSpc>
              <a:spcPct val="90000"/>
            </a:lnSpc>
            <a:spcBef>
              <a:spcPct val="0"/>
            </a:spcBef>
            <a:spcAft>
              <a:spcPct val="35000"/>
            </a:spcAft>
          </a:pPr>
          <a:r>
            <a:rPr lang="es-MX" sz="2000" kern="1200" dirty="0"/>
            <a:t>CANASTA BASICA PRODUCTOS</a:t>
          </a:r>
        </a:p>
      </dsp:txBody>
      <dsp:txXfrm>
        <a:off x="476161" y="2390338"/>
        <a:ext cx="4161446" cy="682953"/>
      </dsp:txXfrm>
    </dsp:sp>
    <dsp:sp modelId="{45DFB7D8-BFF1-45FD-987D-18215664201C}">
      <dsp:nvSpPr>
        <dsp:cNvPr id="0" name=""/>
        <dsp:cNvSpPr/>
      </dsp:nvSpPr>
      <dsp:spPr>
        <a:xfrm>
          <a:off x="49314" y="2304969"/>
          <a:ext cx="853692" cy="85369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1253F-22BB-46D5-8246-25C17E8179FF}">
      <dsp:nvSpPr>
        <dsp:cNvPr id="0" name=""/>
        <dsp:cNvSpPr/>
      </dsp:nvSpPr>
      <dsp:spPr>
        <a:xfrm>
          <a:off x="968597" y="451105"/>
          <a:ext cx="1936249" cy="19362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E3EB04E-F58B-40AD-B34F-BBA9FE01609A}">
      <dsp:nvSpPr>
        <dsp:cNvPr id="0" name=""/>
        <dsp:cNvSpPr/>
      </dsp:nvSpPr>
      <dsp:spPr>
        <a:xfrm>
          <a:off x="968597" y="451105"/>
          <a:ext cx="1936249" cy="19362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C42E65A-743A-4C1D-B5A7-FB8228259E83}">
      <dsp:nvSpPr>
        <dsp:cNvPr id="0" name=""/>
        <dsp:cNvSpPr/>
      </dsp:nvSpPr>
      <dsp:spPr>
        <a:xfrm>
          <a:off x="472" y="799630"/>
          <a:ext cx="3872498" cy="123919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kern="1200" dirty="0"/>
            <a:t>EVENTOS COLABORACION </a:t>
          </a:r>
        </a:p>
        <a:p>
          <a:pPr lvl="0" algn="ctr" defTabSz="1244600" rtl="0">
            <a:lnSpc>
              <a:spcPct val="90000"/>
            </a:lnSpc>
            <a:spcBef>
              <a:spcPct val="0"/>
            </a:spcBef>
            <a:spcAft>
              <a:spcPct val="35000"/>
            </a:spcAft>
          </a:pPr>
          <a:r>
            <a:rPr lang="es-MX" sz="2800" kern="1200" dirty="0"/>
            <a:t>CONAPO</a:t>
          </a:r>
        </a:p>
      </dsp:txBody>
      <dsp:txXfrm>
        <a:off x="472" y="799630"/>
        <a:ext cx="3872498" cy="12391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488AF-434F-425C-891A-270F11D3A3F9}">
      <dsp:nvSpPr>
        <dsp:cNvPr id="0" name=""/>
        <dsp:cNvSpPr/>
      </dsp:nvSpPr>
      <dsp:spPr>
        <a:xfrm>
          <a:off x="2605005" y="0"/>
          <a:ext cx="4585794" cy="4585794"/>
        </a:xfrm>
        <a:prstGeom prst="quadArrow">
          <a:avLst>
            <a:gd name="adj1" fmla="val 2000"/>
            <a:gd name="adj2" fmla="val 4000"/>
            <a:gd name="adj3" fmla="val 5000"/>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9F886E6-6F91-478D-A19A-34B084342A4A}">
      <dsp:nvSpPr>
        <dsp:cNvPr id="0" name=""/>
        <dsp:cNvSpPr/>
      </dsp:nvSpPr>
      <dsp:spPr>
        <a:xfrm>
          <a:off x="2323190" y="308036"/>
          <a:ext cx="2410898" cy="1834317"/>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solidFill>
                <a:srgbClr val="FFFFFF"/>
              </a:solidFill>
            </a:rPr>
            <a:t>DIA MUNDIAL DE LA POBLACION</a:t>
          </a:r>
        </a:p>
      </dsp:txBody>
      <dsp:txXfrm>
        <a:off x="2412734" y="397580"/>
        <a:ext cx="2231810" cy="1655229"/>
      </dsp:txXfrm>
    </dsp:sp>
    <dsp:sp modelId="{96625D3E-E69B-4DB7-8F44-41490465F221}">
      <dsp:nvSpPr>
        <dsp:cNvPr id="0" name=""/>
        <dsp:cNvSpPr/>
      </dsp:nvSpPr>
      <dsp:spPr>
        <a:xfrm>
          <a:off x="5068915" y="298076"/>
          <a:ext cx="2400681" cy="1834317"/>
        </a:xfrm>
        <a:prstGeom prst="roundRect">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PRESENTACION DEL LIBRO SOBRE DESPLAZAMIENTO FORZADO</a:t>
          </a:r>
        </a:p>
      </dsp:txBody>
      <dsp:txXfrm>
        <a:off x="5158459" y="387620"/>
        <a:ext cx="2221593" cy="1655229"/>
      </dsp:txXfrm>
    </dsp:sp>
    <dsp:sp modelId="{C657634A-3ECB-4D0E-9EFF-909DA3947D16}">
      <dsp:nvSpPr>
        <dsp:cNvPr id="0" name=""/>
        <dsp:cNvSpPr/>
      </dsp:nvSpPr>
      <dsp:spPr>
        <a:xfrm>
          <a:off x="2200547" y="2486050"/>
          <a:ext cx="2410898" cy="1834317"/>
        </a:xfrm>
        <a:prstGeom prst="roundRect">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FORO ALUSIVO AL DIA MUNDIAL DE LA POBLACION</a:t>
          </a:r>
        </a:p>
      </dsp:txBody>
      <dsp:txXfrm>
        <a:off x="2290091" y="2575594"/>
        <a:ext cx="2231810" cy="1655229"/>
      </dsp:txXfrm>
    </dsp:sp>
    <dsp:sp modelId="{BBFBE772-BF99-4550-BFE4-0C5284E3D7A1}">
      <dsp:nvSpPr>
        <dsp:cNvPr id="0" name=""/>
        <dsp:cNvSpPr/>
      </dsp:nvSpPr>
      <dsp:spPr>
        <a:xfrm>
          <a:off x="5127614" y="2475136"/>
          <a:ext cx="2400681" cy="1834317"/>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b="0" i="0" kern="1200" dirty="0"/>
            <a:t>COCOEF</a:t>
          </a:r>
          <a:endParaRPr lang="es-MX" sz="3200" kern="1200" dirty="0"/>
        </a:p>
      </dsp:txBody>
      <dsp:txXfrm>
        <a:off x="5217158" y="2564680"/>
        <a:ext cx="2221593" cy="16552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40560-2BE7-4927-9EF1-251F479C324B}">
      <dsp:nvSpPr>
        <dsp:cNvPr id="0" name=""/>
        <dsp:cNvSpPr/>
      </dsp:nvSpPr>
      <dsp:spPr>
        <a:xfrm>
          <a:off x="2174776" y="0"/>
          <a:ext cx="2605600" cy="2281132"/>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b="1" kern="1200" dirty="0">
              <a:solidFill>
                <a:srgbClr val="800000"/>
              </a:solidFill>
            </a:rPr>
            <a:t>COESPO</a:t>
          </a:r>
          <a:endParaRPr lang="es-MX" sz="3200" kern="1200" dirty="0">
            <a:solidFill>
              <a:srgbClr val="800000"/>
            </a:solidFill>
          </a:endParaRPr>
        </a:p>
      </dsp:txBody>
      <dsp:txXfrm>
        <a:off x="2556357" y="570283"/>
        <a:ext cx="1842437" cy="11405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F3B61-3562-49CA-8F56-D2033E854519}">
      <dsp:nvSpPr>
        <dsp:cNvPr id="0" name=""/>
        <dsp:cNvSpPr/>
      </dsp:nvSpPr>
      <dsp:spPr>
        <a:xfrm>
          <a:off x="-3714432" y="-570639"/>
          <a:ext cx="4427554" cy="4427554"/>
        </a:xfrm>
        <a:prstGeom prst="blockArc">
          <a:avLst>
            <a:gd name="adj1" fmla="val 18900000"/>
            <a:gd name="adj2" fmla="val 2700000"/>
            <a:gd name="adj3" fmla="val 48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A2A5E6-B96B-4631-8F96-4BE2CE7FDE98}">
      <dsp:nvSpPr>
        <dsp:cNvPr id="0" name=""/>
        <dsp:cNvSpPr/>
      </dsp:nvSpPr>
      <dsp:spPr>
        <a:xfrm>
          <a:off x="458582" y="328627"/>
          <a:ext cx="5594514" cy="6572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696" tIns="50800" rIns="50800" bIns="50800" numCol="1" spcCol="1270" anchor="ctr" anchorCtr="0">
          <a:noAutofit/>
        </a:bodyPr>
        <a:lstStyle/>
        <a:p>
          <a:pPr lvl="0" algn="ctr" defTabSz="889000">
            <a:lnSpc>
              <a:spcPct val="90000"/>
            </a:lnSpc>
            <a:spcBef>
              <a:spcPct val="0"/>
            </a:spcBef>
            <a:spcAft>
              <a:spcPct val="35000"/>
            </a:spcAft>
          </a:pPr>
          <a:r>
            <a:rPr lang="es-MX" sz="2000" kern="1200" dirty="0"/>
            <a:t>GRUPOS DE LA CASA DE LA CULTURA DEL GOBIERNO DEL ESTADO</a:t>
          </a:r>
        </a:p>
      </dsp:txBody>
      <dsp:txXfrm>
        <a:off x="458582" y="328627"/>
        <a:ext cx="5594514" cy="657255"/>
      </dsp:txXfrm>
    </dsp:sp>
    <dsp:sp modelId="{3C69B900-50E1-4123-B055-74E51632B051}">
      <dsp:nvSpPr>
        <dsp:cNvPr id="0" name=""/>
        <dsp:cNvSpPr/>
      </dsp:nvSpPr>
      <dsp:spPr>
        <a:xfrm>
          <a:off x="47797" y="246470"/>
          <a:ext cx="821569" cy="821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C0FC1-07C9-4EF7-9543-04546AD180ED}">
      <dsp:nvSpPr>
        <dsp:cNvPr id="0" name=""/>
        <dsp:cNvSpPr/>
      </dsp:nvSpPr>
      <dsp:spPr>
        <a:xfrm>
          <a:off x="697494" y="1314510"/>
          <a:ext cx="5355602" cy="6572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696" tIns="50800" rIns="50800" bIns="50800" numCol="1" spcCol="1270" anchor="ctr" anchorCtr="0">
          <a:noAutofit/>
        </a:bodyPr>
        <a:lstStyle/>
        <a:p>
          <a:pPr lvl="0" algn="ctr" defTabSz="889000">
            <a:lnSpc>
              <a:spcPct val="90000"/>
            </a:lnSpc>
            <a:spcBef>
              <a:spcPct val="0"/>
            </a:spcBef>
            <a:spcAft>
              <a:spcPct val="35000"/>
            </a:spcAft>
          </a:pPr>
          <a:r>
            <a:rPr lang="es-MX" sz="2000" kern="1200" dirty="0"/>
            <a:t>STANDS DE GOBIERNO DEL ESTADO</a:t>
          </a:r>
        </a:p>
      </dsp:txBody>
      <dsp:txXfrm>
        <a:off x="697494" y="1314510"/>
        <a:ext cx="5355602" cy="657255"/>
      </dsp:txXfrm>
    </dsp:sp>
    <dsp:sp modelId="{223468C9-3883-42DB-BD6B-D2BCBD65CBD8}">
      <dsp:nvSpPr>
        <dsp:cNvPr id="0" name=""/>
        <dsp:cNvSpPr/>
      </dsp:nvSpPr>
      <dsp:spPr>
        <a:xfrm>
          <a:off x="286710" y="1232353"/>
          <a:ext cx="821569" cy="821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2D8F96-0856-45A5-98EA-555AE5328824}">
      <dsp:nvSpPr>
        <dsp:cNvPr id="0" name=""/>
        <dsp:cNvSpPr/>
      </dsp:nvSpPr>
      <dsp:spPr>
        <a:xfrm>
          <a:off x="458582" y="2300393"/>
          <a:ext cx="5594514" cy="6572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696" tIns="50800" rIns="50800" bIns="50800" numCol="1" spcCol="1270" anchor="ctr" anchorCtr="0">
          <a:noAutofit/>
        </a:bodyPr>
        <a:lstStyle/>
        <a:p>
          <a:pPr lvl="0" algn="ctr" defTabSz="889000">
            <a:lnSpc>
              <a:spcPct val="90000"/>
            </a:lnSpc>
            <a:spcBef>
              <a:spcPct val="0"/>
            </a:spcBef>
            <a:spcAft>
              <a:spcPct val="35000"/>
            </a:spcAft>
          </a:pPr>
          <a:r>
            <a:rPr lang="es-MX" sz="2000" kern="1200" dirty="0"/>
            <a:t>SECTORES DE POBLACIÓN</a:t>
          </a:r>
        </a:p>
      </dsp:txBody>
      <dsp:txXfrm>
        <a:off x="458582" y="2300393"/>
        <a:ext cx="5594514" cy="657255"/>
      </dsp:txXfrm>
    </dsp:sp>
    <dsp:sp modelId="{B92E9335-245E-4C7E-919E-807C223D1674}">
      <dsp:nvSpPr>
        <dsp:cNvPr id="0" name=""/>
        <dsp:cNvSpPr/>
      </dsp:nvSpPr>
      <dsp:spPr>
        <a:xfrm>
          <a:off x="47797" y="2218236"/>
          <a:ext cx="821569" cy="8215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0FEFC-95AE-4E77-9127-83103005AF29}">
      <dsp:nvSpPr>
        <dsp:cNvPr id="0" name=""/>
        <dsp:cNvSpPr/>
      </dsp:nvSpPr>
      <dsp:spPr>
        <a:xfrm>
          <a:off x="1241147" y="1194597"/>
          <a:ext cx="3058853" cy="208923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S" sz="1700" kern="1200" dirty="0"/>
            <a:t>Participa en el 30 Concurso Nacional de Dibujo y Pintura Infantil y Juvenil 2023. “¿Cómo te imaginas a México en el 2030?”</a:t>
          </a:r>
          <a:endParaRPr lang="es-MX" sz="1700" kern="1200" dirty="0"/>
        </a:p>
      </dsp:txBody>
      <dsp:txXfrm>
        <a:off x="1689106" y="1500558"/>
        <a:ext cx="2162935" cy="147730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60E08-21F1-41CD-83E6-6D0160C59E34}">
      <dsp:nvSpPr>
        <dsp:cNvPr id="0" name=""/>
        <dsp:cNvSpPr/>
      </dsp:nvSpPr>
      <dsp:spPr>
        <a:xfrm>
          <a:off x="2575909" y="557865"/>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2778921" y="601284"/>
        <a:ext cx="22980" cy="4600"/>
      </dsp:txXfrm>
    </dsp:sp>
    <dsp:sp modelId="{86F4FA65-0063-44C4-8473-062068A29668}">
      <dsp:nvSpPr>
        <dsp:cNvPr id="0" name=""/>
        <dsp:cNvSpPr/>
      </dsp:nvSpPr>
      <dsp:spPr>
        <a:xfrm>
          <a:off x="579429" y="4101"/>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1" i="0" kern="1200"/>
            <a:t>Datos de México en 2023 </a:t>
          </a:r>
          <a:endParaRPr lang="es-MX" sz="1200" kern="1200"/>
        </a:p>
      </dsp:txBody>
      <dsp:txXfrm>
        <a:off x="579429" y="4101"/>
        <a:ext cx="1998279" cy="1198967"/>
      </dsp:txXfrm>
    </dsp:sp>
    <dsp:sp modelId="{2D74DFA6-06AB-4CEC-A97E-BF62ACC64DD2}">
      <dsp:nvSpPr>
        <dsp:cNvPr id="0" name=""/>
        <dsp:cNvSpPr/>
      </dsp:nvSpPr>
      <dsp:spPr>
        <a:xfrm>
          <a:off x="5033793" y="557865"/>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5236805" y="601284"/>
        <a:ext cx="22980" cy="4600"/>
      </dsp:txXfrm>
    </dsp:sp>
    <dsp:sp modelId="{9A09F511-76EF-4DD3-8E8C-D45C88AC89F4}">
      <dsp:nvSpPr>
        <dsp:cNvPr id="0" name=""/>
        <dsp:cNvSpPr/>
      </dsp:nvSpPr>
      <dsp:spPr>
        <a:xfrm>
          <a:off x="3037313" y="4101"/>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Actualmente vivimos 131,135,337 personas en nuestro país; 66,997,184 son mujeres y 64,138,153 son hombres.</a:t>
          </a:r>
          <a:endParaRPr lang="es-MX" sz="1200" kern="1200"/>
        </a:p>
      </dsp:txBody>
      <dsp:txXfrm>
        <a:off x="3037313" y="4101"/>
        <a:ext cx="1998279" cy="1198967"/>
      </dsp:txXfrm>
    </dsp:sp>
    <dsp:sp modelId="{25C071B8-40C2-426F-9517-3BE4F6BD1B95}">
      <dsp:nvSpPr>
        <dsp:cNvPr id="0" name=""/>
        <dsp:cNvSpPr/>
      </dsp:nvSpPr>
      <dsp:spPr>
        <a:xfrm>
          <a:off x="7491677" y="557865"/>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7694689" y="601284"/>
        <a:ext cx="22980" cy="4600"/>
      </dsp:txXfrm>
    </dsp:sp>
    <dsp:sp modelId="{DFC17442-3723-4F57-AF56-42F0FC5D3849}">
      <dsp:nvSpPr>
        <dsp:cNvPr id="0" name=""/>
        <dsp:cNvSpPr/>
      </dsp:nvSpPr>
      <dsp:spPr>
        <a:xfrm>
          <a:off x="5495197" y="4101"/>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La tasa de crecimiento de la población es 0.88, a partir de 2053 se proyectan tasas negativas.</a:t>
          </a:r>
          <a:endParaRPr lang="es-MX" sz="1200" kern="1200"/>
        </a:p>
      </dsp:txBody>
      <dsp:txXfrm>
        <a:off x="5495197" y="4101"/>
        <a:ext cx="1998279" cy="1198967"/>
      </dsp:txXfrm>
    </dsp:sp>
    <dsp:sp modelId="{67F02767-4CB0-434D-8FA6-FF45FFE9B8C1}">
      <dsp:nvSpPr>
        <dsp:cNvPr id="0" name=""/>
        <dsp:cNvSpPr/>
      </dsp:nvSpPr>
      <dsp:spPr>
        <a:xfrm>
          <a:off x="1578569" y="1201269"/>
          <a:ext cx="7373652" cy="429004"/>
        </a:xfrm>
        <a:custGeom>
          <a:avLst/>
          <a:gdLst/>
          <a:ahLst/>
          <a:cxnLst/>
          <a:rect l="0" t="0" r="0" b="0"/>
          <a:pathLst>
            <a:path>
              <a:moveTo>
                <a:pt x="7373652" y="0"/>
              </a:moveTo>
              <a:lnTo>
                <a:pt x="7373652" y="231602"/>
              </a:lnTo>
              <a:lnTo>
                <a:pt x="0" y="231602"/>
              </a:lnTo>
              <a:lnTo>
                <a:pt x="0" y="42900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5080696" y="1413471"/>
        <a:ext cx="369398" cy="4600"/>
      </dsp:txXfrm>
    </dsp:sp>
    <dsp:sp modelId="{53001AB5-24E0-4C48-BDF2-7FB85B65B964}">
      <dsp:nvSpPr>
        <dsp:cNvPr id="0" name=""/>
        <dsp:cNvSpPr/>
      </dsp:nvSpPr>
      <dsp:spPr>
        <a:xfrm>
          <a:off x="7953081" y="4101"/>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La proporción de menores de 12 años es de 19.5%</a:t>
          </a:r>
          <a:endParaRPr lang="es-MX" sz="1200" kern="1200"/>
        </a:p>
      </dsp:txBody>
      <dsp:txXfrm>
        <a:off x="7953081" y="4101"/>
        <a:ext cx="1998279" cy="1198967"/>
      </dsp:txXfrm>
    </dsp:sp>
    <dsp:sp modelId="{FF7A4B43-7B1D-4118-8BA5-4A0D71D8268E}">
      <dsp:nvSpPr>
        <dsp:cNvPr id="0" name=""/>
        <dsp:cNvSpPr/>
      </dsp:nvSpPr>
      <dsp:spPr>
        <a:xfrm>
          <a:off x="2575909" y="2216437"/>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2778921" y="2259857"/>
        <a:ext cx="22980" cy="4600"/>
      </dsp:txXfrm>
    </dsp:sp>
    <dsp:sp modelId="{A46C7B4F-F380-47F1-9116-FD56B054F003}">
      <dsp:nvSpPr>
        <dsp:cNvPr id="0" name=""/>
        <dsp:cNvSpPr/>
      </dsp:nvSpPr>
      <dsp:spPr>
        <a:xfrm>
          <a:off x="579429" y="1662673"/>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La proporción de jóvenes entre 12 y 29 años es de 30.7%.</a:t>
          </a:r>
          <a:endParaRPr lang="es-MX" sz="1200" kern="1200"/>
        </a:p>
      </dsp:txBody>
      <dsp:txXfrm>
        <a:off x="579429" y="1662673"/>
        <a:ext cx="1998279" cy="1198967"/>
      </dsp:txXfrm>
    </dsp:sp>
    <dsp:sp modelId="{F5B73717-9483-44BD-B564-447802E396BE}">
      <dsp:nvSpPr>
        <dsp:cNvPr id="0" name=""/>
        <dsp:cNvSpPr/>
      </dsp:nvSpPr>
      <dsp:spPr>
        <a:xfrm>
          <a:off x="5033793" y="2216437"/>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5236805" y="2259857"/>
        <a:ext cx="22980" cy="4600"/>
      </dsp:txXfrm>
    </dsp:sp>
    <dsp:sp modelId="{B34BBA5A-5E38-4B94-AD05-D7709E6DFAD1}">
      <dsp:nvSpPr>
        <dsp:cNvPr id="0" name=""/>
        <dsp:cNvSpPr/>
      </dsp:nvSpPr>
      <dsp:spPr>
        <a:xfrm>
          <a:off x="3037313" y="1662673"/>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La proporción de personas de 60 años y más es de 12.0%.</a:t>
          </a:r>
          <a:endParaRPr lang="es-MX" sz="1200" kern="1200"/>
        </a:p>
      </dsp:txBody>
      <dsp:txXfrm>
        <a:off x="3037313" y="1662673"/>
        <a:ext cx="1998279" cy="1198967"/>
      </dsp:txXfrm>
    </dsp:sp>
    <dsp:sp modelId="{897DD760-88BE-41E4-9C53-9BABF80F80CC}">
      <dsp:nvSpPr>
        <dsp:cNvPr id="0" name=""/>
        <dsp:cNvSpPr/>
      </dsp:nvSpPr>
      <dsp:spPr>
        <a:xfrm>
          <a:off x="7491677" y="2216437"/>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7694689" y="2259857"/>
        <a:ext cx="22980" cy="4600"/>
      </dsp:txXfrm>
    </dsp:sp>
    <dsp:sp modelId="{44314E96-E04F-43C1-BDFA-895EB85EB898}">
      <dsp:nvSpPr>
        <dsp:cNvPr id="0" name=""/>
        <dsp:cNvSpPr/>
      </dsp:nvSpPr>
      <dsp:spPr>
        <a:xfrm>
          <a:off x="5495197" y="1662673"/>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La esperanza de vida al nacer es 75.3 años en promedio.</a:t>
          </a:r>
          <a:endParaRPr lang="es-MX" sz="1200" kern="1200"/>
        </a:p>
      </dsp:txBody>
      <dsp:txXfrm>
        <a:off x="5495197" y="1662673"/>
        <a:ext cx="1998279" cy="1198967"/>
      </dsp:txXfrm>
    </dsp:sp>
    <dsp:sp modelId="{9DA72456-C40D-445D-9688-230B3091AFB4}">
      <dsp:nvSpPr>
        <dsp:cNvPr id="0" name=""/>
        <dsp:cNvSpPr/>
      </dsp:nvSpPr>
      <dsp:spPr>
        <a:xfrm>
          <a:off x="1578569" y="2859841"/>
          <a:ext cx="7373652" cy="429004"/>
        </a:xfrm>
        <a:custGeom>
          <a:avLst/>
          <a:gdLst/>
          <a:ahLst/>
          <a:cxnLst/>
          <a:rect l="0" t="0" r="0" b="0"/>
          <a:pathLst>
            <a:path>
              <a:moveTo>
                <a:pt x="7373652" y="0"/>
              </a:moveTo>
              <a:lnTo>
                <a:pt x="7373652" y="231602"/>
              </a:lnTo>
              <a:lnTo>
                <a:pt x="0" y="231602"/>
              </a:lnTo>
              <a:lnTo>
                <a:pt x="0" y="42900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5080696" y="3072043"/>
        <a:ext cx="369398" cy="4600"/>
      </dsp:txXfrm>
    </dsp:sp>
    <dsp:sp modelId="{6485DEE1-B9DC-4CD5-AEB4-E5DE5E23B107}">
      <dsp:nvSpPr>
        <dsp:cNvPr id="0" name=""/>
        <dsp:cNvSpPr/>
      </dsp:nvSpPr>
      <dsp:spPr>
        <a:xfrm>
          <a:off x="7953081" y="1662673"/>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La tasa global de fecundidad es de 1.91 hijas(os) promedio por mujer.</a:t>
          </a:r>
          <a:endParaRPr lang="es-MX" sz="1200" kern="1200"/>
        </a:p>
      </dsp:txBody>
      <dsp:txXfrm>
        <a:off x="7953081" y="1662673"/>
        <a:ext cx="1998279" cy="1198967"/>
      </dsp:txXfrm>
    </dsp:sp>
    <dsp:sp modelId="{0224EC15-F9C1-454B-8BC6-926C354313FB}">
      <dsp:nvSpPr>
        <dsp:cNvPr id="0" name=""/>
        <dsp:cNvSpPr/>
      </dsp:nvSpPr>
      <dsp:spPr>
        <a:xfrm>
          <a:off x="2575909" y="3875009"/>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2778921" y="3918429"/>
        <a:ext cx="22980" cy="4600"/>
      </dsp:txXfrm>
    </dsp:sp>
    <dsp:sp modelId="{10FB8F6F-8C18-479C-B7DB-55B56DFFFA0A}">
      <dsp:nvSpPr>
        <dsp:cNvPr id="0" name=""/>
        <dsp:cNvSpPr/>
      </dsp:nvSpPr>
      <dsp:spPr>
        <a:xfrm>
          <a:off x="579429" y="3321245"/>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Las entidades con las tasas específicas de fecundidad adolescente más altas son Zacatecas (68.7), Tlaxcala (69.5) y Chiapas (81.6)</a:t>
          </a:r>
          <a:endParaRPr lang="es-MX" sz="1200" kern="1200"/>
        </a:p>
      </dsp:txBody>
      <dsp:txXfrm>
        <a:off x="579429" y="3321245"/>
        <a:ext cx="1998279" cy="1198967"/>
      </dsp:txXfrm>
    </dsp:sp>
    <dsp:sp modelId="{D9D09A6D-5D69-4AB0-897E-A875488EA06E}">
      <dsp:nvSpPr>
        <dsp:cNvPr id="0" name=""/>
        <dsp:cNvSpPr/>
      </dsp:nvSpPr>
      <dsp:spPr>
        <a:xfrm>
          <a:off x="5033793" y="3875009"/>
          <a:ext cx="429004" cy="91440"/>
        </a:xfrm>
        <a:custGeom>
          <a:avLst/>
          <a:gdLst/>
          <a:ahLst/>
          <a:cxnLst/>
          <a:rect l="0" t="0" r="0" b="0"/>
          <a:pathLst>
            <a:path>
              <a:moveTo>
                <a:pt x="0" y="45720"/>
              </a:moveTo>
              <a:lnTo>
                <a:pt x="4290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MX" sz="1200" kern="1200"/>
        </a:p>
      </dsp:txBody>
      <dsp:txXfrm>
        <a:off x="5236805" y="3918429"/>
        <a:ext cx="22980" cy="4600"/>
      </dsp:txXfrm>
    </dsp:sp>
    <dsp:sp modelId="{9DA59939-C8B8-4F72-927E-4CC9E52EC266}">
      <dsp:nvSpPr>
        <dsp:cNvPr id="0" name=""/>
        <dsp:cNvSpPr/>
      </dsp:nvSpPr>
      <dsp:spPr>
        <a:xfrm>
          <a:off x="3037313" y="3321245"/>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En términos netos, Baja California Sur, Querétaro y Quintana Roo son las entidades con la mayor tasa de migración neta estatal.</a:t>
          </a:r>
          <a:endParaRPr lang="es-MX" sz="1200" kern="1200"/>
        </a:p>
      </dsp:txBody>
      <dsp:txXfrm>
        <a:off x="3037313" y="3321245"/>
        <a:ext cx="1998279" cy="1198967"/>
      </dsp:txXfrm>
    </dsp:sp>
    <dsp:sp modelId="{FCB7BBC5-AFD5-411D-9348-A22287968EFB}">
      <dsp:nvSpPr>
        <dsp:cNvPr id="0" name=""/>
        <dsp:cNvSpPr/>
      </dsp:nvSpPr>
      <dsp:spPr>
        <a:xfrm>
          <a:off x="5495197" y="3321245"/>
          <a:ext cx="1998279" cy="119896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17" tIns="102782" rIns="97917" bIns="102782" numCol="1" spcCol="1270" anchor="ctr" anchorCtr="0">
          <a:noAutofit/>
        </a:bodyPr>
        <a:lstStyle/>
        <a:p>
          <a:pPr lvl="0" algn="ctr" defTabSz="533400">
            <a:lnSpc>
              <a:spcPct val="90000"/>
            </a:lnSpc>
            <a:spcBef>
              <a:spcPct val="0"/>
            </a:spcBef>
            <a:spcAft>
              <a:spcPct val="35000"/>
            </a:spcAft>
          </a:pPr>
          <a:r>
            <a:rPr lang="es-ES" sz="1200" b="0" i="0" kern="1200"/>
            <a:t>Del total de emigrantes hacia otros países durante 2020-2024, las personas jóvenes entre 15 y 29 años representan el mayor porcentaje con 38.5%</a:t>
          </a:r>
          <a:endParaRPr lang="es-MX" sz="1200" kern="1200"/>
        </a:p>
      </dsp:txBody>
      <dsp:txXfrm>
        <a:off x="5495197" y="3321245"/>
        <a:ext cx="1998279" cy="119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AD30D-B6BD-4DA0-A520-1C02FE76333D}">
      <dsp:nvSpPr>
        <dsp:cNvPr id="0" name=""/>
        <dsp:cNvSpPr/>
      </dsp:nvSpPr>
      <dsp:spPr>
        <a:xfrm>
          <a:off x="1846933" y="1215"/>
          <a:ext cx="1994132" cy="997066"/>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t>MAS DE 25,000 ADOLESCENTES </a:t>
          </a:r>
        </a:p>
      </dsp:txBody>
      <dsp:txXfrm>
        <a:off x="1876136" y="30418"/>
        <a:ext cx="1935726" cy="938660"/>
      </dsp:txXfrm>
    </dsp:sp>
    <dsp:sp modelId="{F18C8980-4B4B-4253-917E-CCDC6465B780}">
      <dsp:nvSpPr>
        <dsp:cNvPr id="0" name=""/>
        <dsp:cNvSpPr/>
      </dsp:nvSpPr>
      <dsp:spPr>
        <a:xfrm rot="3600000">
          <a:off x="3147585" y="1751513"/>
          <a:ext cx="1039722" cy="348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3252277" y="1821308"/>
        <a:ext cx="830338" cy="209383"/>
      </dsp:txXfrm>
    </dsp:sp>
    <dsp:sp modelId="{01F718EA-650E-4138-9912-8B4611668C1D}">
      <dsp:nvSpPr>
        <dsp:cNvPr id="0" name=""/>
        <dsp:cNvSpPr/>
      </dsp:nvSpPr>
      <dsp:spPr>
        <a:xfrm>
          <a:off x="3493826" y="2853717"/>
          <a:ext cx="1994132" cy="99706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t>20 MUNICIPIOS VISITADOS</a:t>
          </a:r>
        </a:p>
      </dsp:txBody>
      <dsp:txXfrm>
        <a:off x="3523029" y="2882920"/>
        <a:ext cx="1935726" cy="938660"/>
      </dsp:txXfrm>
    </dsp:sp>
    <dsp:sp modelId="{B7B0EB53-9204-4FA5-A637-EEB0FBD4B3AA}">
      <dsp:nvSpPr>
        <dsp:cNvPr id="0" name=""/>
        <dsp:cNvSpPr/>
      </dsp:nvSpPr>
      <dsp:spPr>
        <a:xfrm rot="10800000">
          <a:off x="2324138" y="3177764"/>
          <a:ext cx="1039722" cy="348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rot="10800000">
        <a:off x="2428830" y="3247559"/>
        <a:ext cx="830338" cy="209383"/>
      </dsp:txXfrm>
    </dsp:sp>
    <dsp:sp modelId="{2ED9C34E-6839-45FB-802A-B4F516444729}">
      <dsp:nvSpPr>
        <dsp:cNvPr id="0" name=""/>
        <dsp:cNvSpPr/>
      </dsp:nvSpPr>
      <dsp:spPr>
        <a:xfrm>
          <a:off x="200040" y="2853717"/>
          <a:ext cx="1994132" cy="99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t>15 PLANTELES EN COLABORACION   </a:t>
          </a:r>
        </a:p>
      </dsp:txBody>
      <dsp:txXfrm>
        <a:off x="229243" y="2882920"/>
        <a:ext cx="1935726" cy="938660"/>
      </dsp:txXfrm>
    </dsp:sp>
    <dsp:sp modelId="{21B4CB3B-EB66-47F5-A667-B269A08DCBD2}">
      <dsp:nvSpPr>
        <dsp:cNvPr id="0" name=""/>
        <dsp:cNvSpPr/>
      </dsp:nvSpPr>
      <dsp:spPr>
        <a:xfrm rot="18000000">
          <a:off x="1500692" y="1751513"/>
          <a:ext cx="1039722" cy="348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1605384" y="1821308"/>
        <a:ext cx="830338" cy="209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1253F-22BB-46D5-8246-25C17E8179FF}">
      <dsp:nvSpPr>
        <dsp:cNvPr id="0" name=""/>
        <dsp:cNvSpPr/>
      </dsp:nvSpPr>
      <dsp:spPr>
        <a:xfrm>
          <a:off x="930814" y="418401"/>
          <a:ext cx="1860721" cy="18607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E3EB04E-F58B-40AD-B34F-BBA9FE01609A}">
      <dsp:nvSpPr>
        <dsp:cNvPr id="0" name=""/>
        <dsp:cNvSpPr/>
      </dsp:nvSpPr>
      <dsp:spPr>
        <a:xfrm>
          <a:off x="930814" y="418401"/>
          <a:ext cx="1860721" cy="18607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C42E65A-743A-4C1D-B5A7-FB8228259E83}">
      <dsp:nvSpPr>
        <dsp:cNvPr id="0" name=""/>
        <dsp:cNvSpPr/>
      </dsp:nvSpPr>
      <dsp:spPr>
        <a:xfrm>
          <a:off x="454" y="753331"/>
          <a:ext cx="3721442" cy="119086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lang="es-MX" sz="4000" kern="1200" dirty="0"/>
            <a:t>EDUCACION EN POBLACION</a:t>
          </a:r>
        </a:p>
      </dsp:txBody>
      <dsp:txXfrm>
        <a:off x="454" y="753331"/>
        <a:ext cx="3721442" cy="1190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1253F-22BB-46D5-8246-25C17E8179FF}">
      <dsp:nvSpPr>
        <dsp:cNvPr id="0" name=""/>
        <dsp:cNvSpPr/>
      </dsp:nvSpPr>
      <dsp:spPr>
        <a:xfrm>
          <a:off x="930814" y="418401"/>
          <a:ext cx="1860721" cy="18607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E3EB04E-F58B-40AD-B34F-BBA9FE01609A}">
      <dsp:nvSpPr>
        <dsp:cNvPr id="0" name=""/>
        <dsp:cNvSpPr/>
      </dsp:nvSpPr>
      <dsp:spPr>
        <a:xfrm>
          <a:off x="930814" y="418401"/>
          <a:ext cx="1860721" cy="18607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C42E65A-743A-4C1D-B5A7-FB8228259E83}">
      <dsp:nvSpPr>
        <dsp:cNvPr id="0" name=""/>
        <dsp:cNvSpPr/>
      </dsp:nvSpPr>
      <dsp:spPr>
        <a:xfrm>
          <a:off x="454" y="753331"/>
          <a:ext cx="3721442" cy="119086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lang="es-MX" sz="4000" kern="1200" dirty="0"/>
            <a:t>EDUCACION EN POBLACION</a:t>
          </a:r>
        </a:p>
      </dsp:txBody>
      <dsp:txXfrm>
        <a:off x="454" y="753331"/>
        <a:ext cx="3721442" cy="11908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1253F-22BB-46D5-8246-25C17E8179FF}">
      <dsp:nvSpPr>
        <dsp:cNvPr id="0" name=""/>
        <dsp:cNvSpPr/>
      </dsp:nvSpPr>
      <dsp:spPr>
        <a:xfrm>
          <a:off x="1113815" y="349"/>
          <a:ext cx="1581683" cy="23157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E3EB04E-F58B-40AD-B34F-BBA9FE01609A}">
      <dsp:nvSpPr>
        <dsp:cNvPr id="0" name=""/>
        <dsp:cNvSpPr/>
      </dsp:nvSpPr>
      <dsp:spPr>
        <a:xfrm>
          <a:off x="1113815" y="349"/>
          <a:ext cx="1581683" cy="23157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C42E65A-743A-4C1D-B5A7-FB8228259E83}">
      <dsp:nvSpPr>
        <dsp:cNvPr id="0" name=""/>
        <dsp:cNvSpPr/>
      </dsp:nvSpPr>
      <dsp:spPr>
        <a:xfrm>
          <a:off x="322973" y="417179"/>
          <a:ext cx="3163367" cy="148206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kern="1200" dirty="0"/>
            <a:t>CONSEJO MUNICIPAL DE POBLACION</a:t>
          </a:r>
        </a:p>
        <a:p>
          <a:pPr lvl="0" algn="ctr" defTabSz="1244600" rtl="0">
            <a:lnSpc>
              <a:spcPct val="90000"/>
            </a:lnSpc>
            <a:spcBef>
              <a:spcPct val="0"/>
            </a:spcBef>
            <a:spcAft>
              <a:spcPct val="35000"/>
            </a:spcAft>
          </a:pPr>
          <a:r>
            <a:rPr lang="es-MX" sz="2800" kern="1200" dirty="0"/>
            <a:t>COMUPO</a:t>
          </a:r>
        </a:p>
      </dsp:txBody>
      <dsp:txXfrm>
        <a:off x="322973" y="417179"/>
        <a:ext cx="3163367" cy="14820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C9124-5F09-4E5B-BBA0-35D8DA8CAEFB}">
      <dsp:nvSpPr>
        <dsp:cNvPr id="0" name=""/>
        <dsp:cNvSpPr/>
      </dsp:nvSpPr>
      <dsp:spPr>
        <a:xfrm>
          <a:off x="109017" y="1271414"/>
          <a:ext cx="1612138" cy="53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a:t>CONAPO</a:t>
          </a:r>
        </a:p>
      </dsp:txBody>
      <dsp:txXfrm>
        <a:off x="109017" y="1271414"/>
        <a:ext cx="1612138" cy="531272"/>
      </dsp:txXfrm>
    </dsp:sp>
    <dsp:sp modelId="{B93F5390-66B4-4C8F-B83C-CD505FAAEDD2}">
      <dsp:nvSpPr>
        <dsp:cNvPr id="0" name=""/>
        <dsp:cNvSpPr/>
      </dsp:nvSpPr>
      <dsp:spPr>
        <a:xfrm>
          <a:off x="107185" y="1109833"/>
          <a:ext cx="128238" cy="12823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9049E-DBD9-4976-8D79-682B19D207E4}">
      <dsp:nvSpPr>
        <dsp:cNvPr id="0" name=""/>
        <dsp:cNvSpPr/>
      </dsp:nvSpPr>
      <dsp:spPr>
        <a:xfrm>
          <a:off x="196952" y="930300"/>
          <a:ext cx="128238" cy="128238"/>
        </a:xfrm>
        <a:prstGeom prst="ellipse">
          <a:avLst/>
        </a:prstGeom>
        <a:solidFill>
          <a:schemeClr val="accent3">
            <a:hueOff val="150589"/>
            <a:satOff val="5556"/>
            <a:lumOff val="-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B21D2-11D2-4842-9A9C-072CC856F02B}">
      <dsp:nvSpPr>
        <dsp:cNvPr id="0" name=""/>
        <dsp:cNvSpPr/>
      </dsp:nvSpPr>
      <dsp:spPr>
        <a:xfrm>
          <a:off x="412393" y="966206"/>
          <a:ext cx="201517" cy="201517"/>
        </a:xfrm>
        <a:prstGeom prst="ellipse">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E7787-DBF5-45F1-B6AB-E85EE3F74E99}">
      <dsp:nvSpPr>
        <dsp:cNvPr id="0" name=""/>
        <dsp:cNvSpPr/>
      </dsp:nvSpPr>
      <dsp:spPr>
        <a:xfrm>
          <a:off x="591926" y="768719"/>
          <a:ext cx="128238" cy="128238"/>
        </a:xfrm>
        <a:prstGeom prst="ellipse">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2460B-DB6D-4E3A-B6C1-9ABC4620F7D6}">
      <dsp:nvSpPr>
        <dsp:cNvPr id="0" name=""/>
        <dsp:cNvSpPr/>
      </dsp:nvSpPr>
      <dsp:spPr>
        <a:xfrm>
          <a:off x="825320" y="696906"/>
          <a:ext cx="128238" cy="128238"/>
        </a:xfrm>
        <a:prstGeom prst="ellipse">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79CE5-3D64-48C8-952E-FC3CFD202164}">
      <dsp:nvSpPr>
        <dsp:cNvPr id="0" name=""/>
        <dsp:cNvSpPr/>
      </dsp:nvSpPr>
      <dsp:spPr>
        <a:xfrm>
          <a:off x="1112574" y="822580"/>
          <a:ext cx="128238" cy="128238"/>
        </a:xfrm>
        <a:prstGeom prst="ellipse">
          <a:avLst/>
        </a:prstGeom>
        <a:solidFill>
          <a:schemeClr val="accent3">
            <a:hueOff val="752944"/>
            <a:satOff val="27778"/>
            <a:lumOff val="-4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4A022-F20B-4892-AA18-50684AC74FD9}">
      <dsp:nvSpPr>
        <dsp:cNvPr id="0" name=""/>
        <dsp:cNvSpPr/>
      </dsp:nvSpPr>
      <dsp:spPr>
        <a:xfrm>
          <a:off x="1292107" y="912346"/>
          <a:ext cx="201517" cy="201517"/>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EB086-AB54-4DFF-B8C3-89C9ACAEF2BA}">
      <dsp:nvSpPr>
        <dsp:cNvPr id="0" name=""/>
        <dsp:cNvSpPr/>
      </dsp:nvSpPr>
      <dsp:spPr>
        <a:xfrm>
          <a:off x="1543454" y="1109833"/>
          <a:ext cx="128238" cy="128238"/>
        </a:xfrm>
        <a:prstGeom prst="ellipse">
          <a:avLst/>
        </a:prstGeom>
        <a:solidFill>
          <a:schemeClr val="accent3">
            <a:hueOff val="1054122"/>
            <a:satOff val="38889"/>
            <a:lumOff val="-5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AFFDD-E032-414E-A85A-A5C5820CA734}">
      <dsp:nvSpPr>
        <dsp:cNvPr id="0" name=""/>
        <dsp:cNvSpPr/>
      </dsp:nvSpPr>
      <dsp:spPr>
        <a:xfrm>
          <a:off x="1651174" y="1307320"/>
          <a:ext cx="128238" cy="128238"/>
        </a:xfrm>
        <a:prstGeom prst="ellipse">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22AE0-4C9A-47CB-B460-50B1D62B0B03}">
      <dsp:nvSpPr>
        <dsp:cNvPr id="0" name=""/>
        <dsp:cNvSpPr/>
      </dsp:nvSpPr>
      <dsp:spPr>
        <a:xfrm>
          <a:off x="717600" y="930300"/>
          <a:ext cx="329755" cy="329755"/>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DFC3D-05CA-455A-B1E7-3E88A70F7FCE}">
      <dsp:nvSpPr>
        <dsp:cNvPr id="0" name=""/>
        <dsp:cNvSpPr/>
      </dsp:nvSpPr>
      <dsp:spPr>
        <a:xfrm>
          <a:off x="17419" y="1612527"/>
          <a:ext cx="128238" cy="128238"/>
        </a:xfrm>
        <a:prstGeom prst="ellipse">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FB785-41B6-4D75-9B36-88A12B61FD68}">
      <dsp:nvSpPr>
        <dsp:cNvPr id="0" name=""/>
        <dsp:cNvSpPr/>
      </dsp:nvSpPr>
      <dsp:spPr>
        <a:xfrm>
          <a:off x="125139" y="1774108"/>
          <a:ext cx="201517" cy="201517"/>
        </a:xfrm>
        <a:prstGeom prst="ellipse">
          <a:avLst/>
        </a:prstGeom>
        <a:solidFill>
          <a:schemeClr val="accent3">
            <a:hueOff val="1656477"/>
            <a:satOff val="61111"/>
            <a:lumOff val="-8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7C2CA-48D5-41BC-8B16-2D30E1027C22}">
      <dsp:nvSpPr>
        <dsp:cNvPr id="0" name=""/>
        <dsp:cNvSpPr/>
      </dsp:nvSpPr>
      <dsp:spPr>
        <a:xfrm>
          <a:off x="394439" y="1917735"/>
          <a:ext cx="293116" cy="293116"/>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A531F-0878-4B49-BEB4-98D3190EF0B7}">
      <dsp:nvSpPr>
        <dsp:cNvPr id="0" name=""/>
        <dsp:cNvSpPr/>
      </dsp:nvSpPr>
      <dsp:spPr>
        <a:xfrm>
          <a:off x="771460" y="2151128"/>
          <a:ext cx="128238" cy="128238"/>
        </a:xfrm>
        <a:prstGeom prst="ellipse">
          <a:avLst/>
        </a:prstGeom>
        <a:solidFill>
          <a:schemeClr val="accent3">
            <a:hueOff val="1957655"/>
            <a:satOff val="72222"/>
            <a:lumOff val="-10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67294-C517-49A5-B4A9-581BC24492D4}">
      <dsp:nvSpPr>
        <dsp:cNvPr id="0" name=""/>
        <dsp:cNvSpPr/>
      </dsp:nvSpPr>
      <dsp:spPr>
        <a:xfrm>
          <a:off x="843273" y="1917735"/>
          <a:ext cx="201517" cy="201517"/>
        </a:xfrm>
        <a:prstGeom prst="ellipse">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A6D54-F9E5-40C4-8C30-A6CDE54E6401}">
      <dsp:nvSpPr>
        <dsp:cNvPr id="0" name=""/>
        <dsp:cNvSpPr/>
      </dsp:nvSpPr>
      <dsp:spPr>
        <a:xfrm>
          <a:off x="1022807" y="2169082"/>
          <a:ext cx="128238" cy="128238"/>
        </a:xfrm>
        <a:prstGeom prst="ellipse">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6F417-CEA0-46A9-BAE4-125D43453274}">
      <dsp:nvSpPr>
        <dsp:cNvPr id="0" name=""/>
        <dsp:cNvSpPr/>
      </dsp:nvSpPr>
      <dsp:spPr>
        <a:xfrm>
          <a:off x="1184387" y="1881828"/>
          <a:ext cx="293116" cy="293116"/>
        </a:xfrm>
        <a:prstGeom prst="ellipse">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5BFF7-F4B4-434B-9379-6595CB5C4809}">
      <dsp:nvSpPr>
        <dsp:cNvPr id="0" name=""/>
        <dsp:cNvSpPr/>
      </dsp:nvSpPr>
      <dsp:spPr>
        <a:xfrm>
          <a:off x="1579361" y="1810014"/>
          <a:ext cx="201517" cy="201517"/>
        </a:xfrm>
        <a:prstGeom prst="ellipse">
          <a:avLst/>
        </a:prstGeom>
        <a:solidFill>
          <a:schemeClr val="accent3">
            <a:hueOff val="2560010"/>
            <a:satOff val="94444"/>
            <a:lumOff val="-138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663E8-404F-4BFA-A8D8-F02F0AEF002E}">
      <dsp:nvSpPr>
        <dsp:cNvPr id="0" name=""/>
        <dsp:cNvSpPr/>
      </dsp:nvSpPr>
      <dsp:spPr>
        <a:xfrm>
          <a:off x="1780878" y="965908"/>
          <a:ext cx="591827" cy="1129863"/>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B5E00B-22A9-4C48-A01D-D5D4956A3660}">
      <dsp:nvSpPr>
        <dsp:cNvPr id="0" name=""/>
        <dsp:cNvSpPr/>
      </dsp:nvSpPr>
      <dsp:spPr>
        <a:xfrm>
          <a:off x="2372706" y="966457"/>
          <a:ext cx="1614075" cy="112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kern="1200" dirty="0"/>
            <a:t>COESPO</a:t>
          </a:r>
        </a:p>
      </dsp:txBody>
      <dsp:txXfrm>
        <a:off x="2372706" y="966457"/>
        <a:ext cx="1614075" cy="1129852"/>
      </dsp:txXfrm>
    </dsp:sp>
    <dsp:sp modelId="{52A03CEF-C411-4C33-9D85-54C87B86B890}">
      <dsp:nvSpPr>
        <dsp:cNvPr id="0" name=""/>
        <dsp:cNvSpPr/>
      </dsp:nvSpPr>
      <dsp:spPr>
        <a:xfrm>
          <a:off x="3888828" y="965908"/>
          <a:ext cx="591827" cy="1129863"/>
        </a:xfrm>
        <a:prstGeom prst="chevron">
          <a:avLst>
            <a:gd name="adj" fmla="val 6231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4A9AFA-486B-4DEE-BF05-0121440F142A}">
      <dsp:nvSpPr>
        <dsp:cNvPr id="0" name=""/>
        <dsp:cNvSpPr/>
      </dsp:nvSpPr>
      <dsp:spPr>
        <a:xfrm>
          <a:off x="4604284" y="929710"/>
          <a:ext cx="1449740" cy="125761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MX" sz="2000" kern="1200" dirty="0"/>
            <a:t>COMUPO</a:t>
          </a:r>
        </a:p>
      </dsp:txBody>
      <dsp:txXfrm>
        <a:off x="4816594" y="1113883"/>
        <a:ext cx="1025120" cy="889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1253F-22BB-46D5-8246-25C17E8179FF}">
      <dsp:nvSpPr>
        <dsp:cNvPr id="0" name=""/>
        <dsp:cNvSpPr/>
      </dsp:nvSpPr>
      <dsp:spPr>
        <a:xfrm>
          <a:off x="930814" y="418401"/>
          <a:ext cx="1860721" cy="18607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E3EB04E-F58B-40AD-B34F-BBA9FE01609A}">
      <dsp:nvSpPr>
        <dsp:cNvPr id="0" name=""/>
        <dsp:cNvSpPr/>
      </dsp:nvSpPr>
      <dsp:spPr>
        <a:xfrm>
          <a:off x="930814" y="418401"/>
          <a:ext cx="1860721" cy="18607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C42E65A-743A-4C1D-B5A7-FB8228259E83}">
      <dsp:nvSpPr>
        <dsp:cNvPr id="0" name=""/>
        <dsp:cNvSpPr/>
      </dsp:nvSpPr>
      <dsp:spPr>
        <a:xfrm>
          <a:off x="454" y="753331"/>
          <a:ext cx="3721442" cy="119086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lang="es-MX" sz="4000" kern="1200" dirty="0"/>
            <a:t>COMITES DE PARTICIPACION</a:t>
          </a:r>
        </a:p>
      </dsp:txBody>
      <dsp:txXfrm>
        <a:off x="454" y="753331"/>
        <a:ext cx="3721442" cy="119086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6C35177-87B9-4CD0-8BDF-6FAC69ACAF59}" type="datetimeFigureOut">
              <a:rPr lang="es-MX" smtClean="0"/>
              <a:pPr/>
              <a:t>19/12/2023</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A2FAA65-2C8C-48FA-80B9-3A96DC723C33}" type="slidenum">
              <a:rPr lang="es-MX" smtClean="0"/>
              <a:pPr/>
              <a:t>‹Nº›</a:t>
            </a:fld>
            <a:endParaRPr lang="es-MX"/>
          </a:p>
        </p:txBody>
      </p:sp>
    </p:spTree>
    <p:extLst>
      <p:ext uri="{BB962C8B-B14F-4D97-AF65-F5344CB8AC3E}">
        <p14:creationId xmlns:p14="http://schemas.microsoft.com/office/powerpoint/2010/main" val="262022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A2FAA65-2C8C-48FA-80B9-3A96DC723C33}" type="slidenum">
              <a:rPr lang="es-MX" smtClean="0"/>
              <a:pPr/>
              <a:t>18</a:t>
            </a:fld>
            <a:endParaRPr lang="es-MX"/>
          </a:p>
        </p:txBody>
      </p:sp>
    </p:spTree>
    <p:extLst>
      <p:ext uri="{BB962C8B-B14F-4D97-AF65-F5344CB8AC3E}">
        <p14:creationId xmlns:p14="http://schemas.microsoft.com/office/powerpoint/2010/main" val="245531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42</a:t>
            </a:fld>
            <a:endParaRPr lang="es-MX"/>
          </a:p>
        </p:txBody>
      </p:sp>
    </p:spTree>
    <p:extLst>
      <p:ext uri="{BB962C8B-B14F-4D97-AF65-F5344CB8AC3E}">
        <p14:creationId xmlns:p14="http://schemas.microsoft.com/office/powerpoint/2010/main" val="293879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43</a:t>
            </a:fld>
            <a:endParaRPr lang="es-MX"/>
          </a:p>
        </p:txBody>
      </p:sp>
    </p:spTree>
    <p:extLst>
      <p:ext uri="{BB962C8B-B14F-4D97-AF65-F5344CB8AC3E}">
        <p14:creationId xmlns:p14="http://schemas.microsoft.com/office/powerpoint/2010/main" val="79686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A2FAA65-2C8C-48FA-80B9-3A96DC723C33}" type="slidenum">
              <a:rPr lang="es-MX" smtClean="0"/>
              <a:pPr/>
              <a:t>19</a:t>
            </a:fld>
            <a:endParaRPr lang="es-MX"/>
          </a:p>
        </p:txBody>
      </p:sp>
    </p:spTree>
    <p:extLst>
      <p:ext uri="{BB962C8B-B14F-4D97-AF65-F5344CB8AC3E}">
        <p14:creationId xmlns:p14="http://schemas.microsoft.com/office/powerpoint/2010/main" val="288499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30</a:t>
            </a:fld>
            <a:endParaRPr lang="es-MX"/>
          </a:p>
        </p:txBody>
      </p:sp>
    </p:spTree>
    <p:extLst>
      <p:ext uri="{BB962C8B-B14F-4D97-AF65-F5344CB8AC3E}">
        <p14:creationId xmlns:p14="http://schemas.microsoft.com/office/powerpoint/2010/main" val="3988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2000</a:t>
            </a:r>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31</a:t>
            </a:fld>
            <a:endParaRPr lang="es-MX"/>
          </a:p>
        </p:txBody>
      </p:sp>
    </p:spTree>
    <p:extLst>
      <p:ext uri="{BB962C8B-B14F-4D97-AF65-F5344CB8AC3E}">
        <p14:creationId xmlns:p14="http://schemas.microsoft.com/office/powerpoint/2010/main" val="76233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2000</a:t>
            </a:r>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32</a:t>
            </a:fld>
            <a:endParaRPr lang="es-MX"/>
          </a:p>
        </p:txBody>
      </p:sp>
    </p:spTree>
    <p:extLst>
      <p:ext uri="{BB962C8B-B14F-4D97-AF65-F5344CB8AC3E}">
        <p14:creationId xmlns:p14="http://schemas.microsoft.com/office/powerpoint/2010/main" val="161199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33</a:t>
            </a:fld>
            <a:endParaRPr lang="es-MX"/>
          </a:p>
        </p:txBody>
      </p:sp>
    </p:spTree>
    <p:extLst>
      <p:ext uri="{BB962C8B-B14F-4D97-AF65-F5344CB8AC3E}">
        <p14:creationId xmlns:p14="http://schemas.microsoft.com/office/powerpoint/2010/main" val="396958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34</a:t>
            </a:fld>
            <a:endParaRPr lang="es-MX"/>
          </a:p>
        </p:txBody>
      </p:sp>
    </p:spTree>
    <p:extLst>
      <p:ext uri="{BB962C8B-B14F-4D97-AF65-F5344CB8AC3E}">
        <p14:creationId xmlns:p14="http://schemas.microsoft.com/office/powerpoint/2010/main" val="303544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35</a:t>
            </a:fld>
            <a:endParaRPr lang="es-MX"/>
          </a:p>
        </p:txBody>
      </p:sp>
    </p:spTree>
    <p:extLst>
      <p:ext uri="{BB962C8B-B14F-4D97-AF65-F5344CB8AC3E}">
        <p14:creationId xmlns:p14="http://schemas.microsoft.com/office/powerpoint/2010/main" val="340184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2FAA65-2C8C-48FA-80B9-3A96DC723C33}" type="slidenum">
              <a:rPr lang="es-MX" smtClean="0"/>
              <a:pPr/>
              <a:t>36</a:t>
            </a:fld>
            <a:endParaRPr lang="es-MX"/>
          </a:p>
        </p:txBody>
      </p:sp>
    </p:spTree>
    <p:extLst>
      <p:ext uri="{BB962C8B-B14F-4D97-AF65-F5344CB8AC3E}">
        <p14:creationId xmlns:p14="http://schemas.microsoft.com/office/powerpoint/2010/main" val="207830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12493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117275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255080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362806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343186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67030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29520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82782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127746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280668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5F20F47-A7E0-459F-9D90-CE531F364E60}" type="datetimeFigureOut">
              <a:rPr lang="es-MX" smtClean="0"/>
              <a:pPr/>
              <a:t>19/12/2023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D51372-114F-44FA-A0AC-DA3FD52229BA}" type="slidenum">
              <a:rPr lang="es-MX" smtClean="0"/>
              <a:pPr/>
              <a:t>‹Nº›</a:t>
            </a:fld>
            <a:endParaRPr lang="es-MX"/>
          </a:p>
        </p:txBody>
      </p:sp>
    </p:spTree>
    <p:extLst>
      <p:ext uri="{BB962C8B-B14F-4D97-AF65-F5344CB8AC3E}">
        <p14:creationId xmlns:p14="http://schemas.microsoft.com/office/powerpoint/2010/main" val="119019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20F47-A7E0-459F-9D90-CE531F364E60}" type="datetimeFigureOut">
              <a:rPr lang="es-MX" smtClean="0"/>
              <a:pPr/>
              <a:t>19/12/2023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51372-114F-44FA-A0AC-DA3FD52229BA}" type="slidenum">
              <a:rPr lang="es-MX" smtClean="0"/>
              <a:pPr/>
              <a:t>‹Nº›</a:t>
            </a:fld>
            <a:endParaRPr lang="es-MX"/>
          </a:p>
        </p:txBody>
      </p:sp>
    </p:spTree>
    <p:extLst>
      <p:ext uri="{BB962C8B-B14F-4D97-AF65-F5344CB8AC3E}">
        <p14:creationId xmlns:p14="http://schemas.microsoft.com/office/powerpoint/2010/main" val="3648775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7.xml"/><Relationship Id="rId5" Type="http://schemas.openxmlformats.org/officeDocument/2006/relationships/image" Target="../media/image4.png"/><Relationship Id="rId10" Type="http://schemas.openxmlformats.org/officeDocument/2006/relationships/diagramLayout" Target="../diagrams/layout7.xml"/><Relationship Id="rId4" Type="http://schemas.openxmlformats.org/officeDocument/2006/relationships/image" Target="../media/image3.png"/><Relationship Id="rId9"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jpe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8.xml"/><Relationship Id="rId5" Type="http://schemas.openxmlformats.org/officeDocument/2006/relationships/image" Target="../media/image4.png"/><Relationship Id="rId10" Type="http://schemas.openxmlformats.org/officeDocument/2006/relationships/diagramData" Target="../diagrams/data8.xml"/><Relationship Id="rId4" Type="http://schemas.openxmlformats.org/officeDocument/2006/relationships/image" Target="../media/image3.png"/><Relationship Id="rId9" Type="http://schemas.openxmlformats.org/officeDocument/2006/relationships/image" Target="../media/image16.jpeg"/><Relationship Id="rId14" Type="http://schemas.microsoft.com/office/2007/relationships/diagramDrawing" Target="../diagrams/drawing8.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image" Target="../media/image1.png"/><Relationship Id="rId16" Type="http://schemas.openxmlformats.org/officeDocument/2006/relationships/diagramQuickStyle" Target="../diagrams/quickStyl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9.xml"/><Relationship Id="rId5" Type="http://schemas.openxmlformats.org/officeDocument/2006/relationships/image" Target="../media/image4.png"/><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image" Target="../media/image3.png"/><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1.xml"/><Relationship Id="rId1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Colors" Target="../diagrams/colors11.xml"/><Relationship Id="rId17" Type="http://schemas.openxmlformats.org/officeDocument/2006/relationships/diagramColors" Target="../diagrams/colors12.xml"/><Relationship Id="rId2" Type="http://schemas.openxmlformats.org/officeDocument/2006/relationships/image" Target="../media/image6.png"/><Relationship Id="rId16" Type="http://schemas.openxmlformats.org/officeDocument/2006/relationships/diagramQuickStyle" Target="../diagrams/quickStyle12.xml"/><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QuickStyle" Target="../diagrams/quickStyle11.xml"/><Relationship Id="rId5" Type="http://schemas.openxmlformats.org/officeDocument/2006/relationships/image" Target="../media/image3.png"/><Relationship Id="rId15" Type="http://schemas.openxmlformats.org/officeDocument/2006/relationships/diagramLayout" Target="../diagrams/layout12.xml"/><Relationship Id="rId10" Type="http://schemas.openxmlformats.org/officeDocument/2006/relationships/diagramLayout" Target="../diagrams/layout11.xml"/><Relationship Id="rId19" Type="http://schemas.openxmlformats.org/officeDocument/2006/relationships/image" Target="../media/image17.jpg"/><Relationship Id="rId4" Type="http://schemas.openxmlformats.org/officeDocument/2006/relationships/image" Target="../media/image2.png"/><Relationship Id="rId9" Type="http://schemas.openxmlformats.org/officeDocument/2006/relationships/diagramData" Target="../diagrams/data11.xml"/><Relationship Id="rId1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3.xml"/><Relationship Id="rId18" Type="http://schemas.openxmlformats.org/officeDocument/2006/relationships/image" Target="../media/image23.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3.xml"/><Relationship Id="rId17" Type="http://schemas.openxmlformats.org/officeDocument/2006/relationships/image" Target="../media/image22.jpeg"/><Relationship Id="rId2" Type="http://schemas.openxmlformats.org/officeDocument/2006/relationships/image" Target="../media/image1.png"/><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3.xml"/><Relationship Id="rId5" Type="http://schemas.openxmlformats.org/officeDocument/2006/relationships/image" Target="../media/image4.png"/><Relationship Id="rId15" Type="http://schemas.openxmlformats.org/officeDocument/2006/relationships/image" Target="../media/image20.jpg"/><Relationship Id="rId10" Type="http://schemas.openxmlformats.org/officeDocument/2006/relationships/diagramLayout" Target="../diagrams/layout13.xml"/><Relationship Id="rId4" Type="http://schemas.openxmlformats.org/officeDocument/2006/relationships/image" Target="../media/image3.png"/><Relationship Id="rId9" Type="http://schemas.openxmlformats.org/officeDocument/2006/relationships/diagramData" Target="../diagrams/data13.xml"/><Relationship Id="rId1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4.xml"/><Relationship Id="rId5" Type="http://schemas.openxmlformats.org/officeDocument/2006/relationships/image" Target="../media/image4.png"/><Relationship Id="rId10" Type="http://schemas.openxmlformats.org/officeDocument/2006/relationships/diagramLayout" Target="../diagrams/layout14.xml"/><Relationship Id="rId4" Type="http://schemas.openxmlformats.org/officeDocument/2006/relationships/image" Target="../media/image3.png"/><Relationship Id="rId9" Type="http://schemas.openxmlformats.org/officeDocument/2006/relationships/diagramData" Target="../diagrams/data14.xml"/><Relationship Id="rId1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15.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QuickStyle" Target="../diagrams/quickStyle15.xml"/><Relationship Id="rId17" Type="http://schemas.openxmlformats.org/officeDocument/2006/relationships/image" Target="../media/image27.jpg"/><Relationship Id="rId2" Type="http://schemas.openxmlformats.org/officeDocument/2006/relationships/notesSlide" Target="../notesSlides/notesSlide1.xml"/><Relationship Id="rId16"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Layout" Target="../diagrams/layout15.xml"/><Relationship Id="rId5" Type="http://schemas.openxmlformats.org/officeDocument/2006/relationships/image" Target="../media/image3.png"/><Relationship Id="rId15" Type="http://schemas.openxmlformats.org/officeDocument/2006/relationships/image" Target="../media/image25.jpg"/><Relationship Id="rId10" Type="http://schemas.openxmlformats.org/officeDocument/2006/relationships/diagramData" Target="../diagrams/data15.xml"/><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diagramDrawing" Target="../diagrams/drawing15.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16.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QuickStyle" Target="../diagrams/quickStyle16.xml"/><Relationship Id="rId17"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Layout" Target="../diagrams/layout16.xml"/><Relationship Id="rId5" Type="http://schemas.openxmlformats.org/officeDocument/2006/relationships/image" Target="../media/image3.png"/><Relationship Id="rId15" Type="http://schemas.openxmlformats.org/officeDocument/2006/relationships/image" Target="../media/image28.jpg"/><Relationship Id="rId10" Type="http://schemas.openxmlformats.org/officeDocument/2006/relationships/diagramData" Target="../diagrams/data16.xml"/><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diagramDrawing" Target="../diagrams/drawing1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2.jpeg"/><Relationship Id="rId4" Type="http://schemas.openxmlformats.org/officeDocument/2006/relationships/image" Target="../media/image3.png"/><Relationship Id="rId9"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7.xml"/><Relationship Id="rId1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7.xml"/><Relationship Id="rId17" Type="http://schemas.openxmlformats.org/officeDocument/2006/relationships/diagramColors" Target="../diagrams/colors18.xml"/><Relationship Id="rId2" Type="http://schemas.openxmlformats.org/officeDocument/2006/relationships/image" Target="../media/image1.png"/><Relationship Id="rId16" Type="http://schemas.openxmlformats.org/officeDocument/2006/relationships/diagramQuickStyle" Target="../diagrams/quickStyle1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7.xml"/><Relationship Id="rId5" Type="http://schemas.openxmlformats.org/officeDocument/2006/relationships/image" Target="../media/image4.png"/><Relationship Id="rId15" Type="http://schemas.openxmlformats.org/officeDocument/2006/relationships/diagramLayout" Target="../diagrams/layout18.xml"/><Relationship Id="rId10" Type="http://schemas.openxmlformats.org/officeDocument/2006/relationships/diagramLayout" Target="../diagrams/layout17.xml"/><Relationship Id="rId4" Type="http://schemas.openxmlformats.org/officeDocument/2006/relationships/image" Target="../media/image3.png"/><Relationship Id="rId9" Type="http://schemas.openxmlformats.org/officeDocument/2006/relationships/diagramData" Target="../diagrams/data17.xml"/><Relationship Id="rId1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9.xml"/><Relationship Id="rId1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9.xml"/><Relationship Id="rId17" Type="http://schemas.openxmlformats.org/officeDocument/2006/relationships/diagramColors" Target="../diagrams/colors20.xml"/><Relationship Id="rId2" Type="http://schemas.openxmlformats.org/officeDocument/2006/relationships/image" Target="../media/image1.png"/><Relationship Id="rId16" Type="http://schemas.openxmlformats.org/officeDocument/2006/relationships/diagramQuickStyle" Target="../diagrams/quickStyle2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9.xml"/><Relationship Id="rId5" Type="http://schemas.openxmlformats.org/officeDocument/2006/relationships/image" Target="../media/image4.png"/><Relationship Id="rId15" Type="http://schemas.openxmlformats.org/officeDocument/2006/relationships/diagramLayout" Target="../diagrams/layout20.xml"/><Relationship Id="rId10" Type="http://schemas.openxmlformats.org/officeDocument/2006/relationships/diagramLayout" Target="../diagrams/layout19.xml"/><Relationship Id="rId19" Type="http://schemas.openxmlformats.org/officeDocument/2006/relationships/image" Target="../media/image33.jpg"/><Relationship Id="rId4" Type="http://schemas.openxmlformats.org/officeDocument/2006/relationships/image" Target="../media/image3.png"/><Relationship Id="rId9" Type="http://schemas.openxmlformats.org/officeDocument/2006/relationships/diagramData" Target="../diagrams/data19.xml"/><Relationship Id="rId1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1.xml"/><Relationship Id="rId18"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1.xml"/><Relationship Id="rId17" Type="http://schemas.openxmlformats.org/officeDocument/2006/relationships/image" Target="../media/image37.jpeg"/><Relationship Id="rId2" Type="http://schemas.openxmlformats.org/officeDocument/2006/relationships/image" Target="../media/image1.png"/><Relationship Id="rId16"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1.xml"/><Relationship Id="rId5" Type="http://schemas.openxmlformats.org/officeDocument/2006/relationships/image" Target="../media/image4.png"/><Relationship Id="rId15" Type="http://schemas.openxmlformats.org/officeDocument/2006/relationships/image" Target="../media/image35.jpeg"/><Relationship Id="rId10" Type="http://schemas.openxmlformats.org/officeDocument/2006/relationships/diagramLayout" Target="../diagrams/layout21.xml"/><Relationship Id="rId4" Type="http://schemas.openxmlformats.org/officeDocument/2006/relationships/image" Target="../media/image3.png"/><Relationship Id="rId9" Type="http://schemas.openxmlformats.org/officeDocument/2006/relationships/diagramData" Target="../diagrams/data21.xml"/><Relationship Id="rId14" Type="http://schemas.openxmlformats.org/officeDocument/2006/relationships/image" Target="../media/image34.jp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2.xml"/><Relationship Id="rId18" Type="http://schemas.openxmlformats.org/officeDocument/2006/relationships/image" Target="../media/image43.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2.xml"/><Relationship Id="rId17" Type="http://schemas.openxmlformats.org/officeDocument/2006/relationships/image" Target="../media/image42.jpeg"/><Relationship Id="rId2" Type="http://schemas.openxmlformats.org/officeDocument/2006/relationships/image" Target="../media/image1.png"/><Relationship Id="rId16"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2.xml"/><Relationship Id="rId5" Type="http://schemas.openxmlformats.org/officeDocument/2006/relationships/image" Target="../media/image4.png"/><Relationship Id="rId15" Type="http://schemas.openxmlformats.org/officeDocument/2006/relationships/image" Target="../media/image40.jpg"/><Relationship Id="rId10" Type="http://schemas.openxmlformats.org/officeDocument/2006/relationships/diagramLayout" Target="../diagrams/layout22.xml"/><Relationship Id="rId4" Type="http://schemas.openxmlformats.org/officeDocument/2006/relationships/image" Target="../media/image3.png"/><Relationship Id="rId9" Type="http://schemas.openxmlformats.org/officeDocument/2006/relationships/diagramData" Target="../diagrams/data22.xml"/><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3.xml"/><Relationship Id="rId2" Type="http://schemas.openxmlformats.org/officeDocument/2006/relationships/image" Target="../media/image1.png"/><Relationship Id="rId16" Type="http://schemas.openxmlformats.org/officeDocument/2006/relationships/hyperlink" Target="https://www.facebook.com/UNFPA?__cft__%5b0%5d=AZWuwfB3r4mBW3wrsTvhUgZgFHDfc78RgJX4WWubkghm5B5BBXIXwzSE9BX-J0GE90AbeAKOktnP1kTpo1r_QR_TxJmFe-gnMmIHfyLM_AxiIn5Q4zxEer31NFOPlZAmeFB2VSYW0Qslzccs8TQvmUBFDaKV-pWWAs7CjBtLeJc_-Ap_Ta_LHy_Vibwglnh_4c0&amp;__tn__=-%5dK-R"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3.xml"/><Relationship Id="rId5" Type="http://schemas.openxmlformats.org/officeDocument/2006/relationships/image" Target="../media/image4.png"/><Relationship Id="rId15" Type="http://schemas.openxmlformats.org/officeDocument/2006/relationships/hyperlink" Target="https://www.facebook.com/CONAPO?__cft__%5b0%5d=AZWuwfB3r4mBW3wrsTvhUgZgFHDfc78RgJX4WWubkghm5B5BBXIXwzSE9BX-J0GE90AbeAKOktnP1kTpo1r_QR_TxJmFe-gnMmIHfyLM_AxiIn5Q4zxEer31NFOPlZAmeFB2VSYW0Qslzccs8TQvmUBFDaKV-pWWAs7CjBtLeJc_-Ap_Ta_LHy_Vibwglnh_4c0&amp;__tn__=-%5dK-R" TargetMode="External"/><Relationship Id="rId10" Type="http://schemas.openxmlformats.org/officeDocument/2006/relationships/diagramLayout" Target="../diagrams/layout23.xml"/><Relationship Id="rId4" Type="http://schemas.openxmlformats.org/officeDocument/2006/relationships/image" Target="../media/image3.png"/><Relationship Id="rId9" Type="http://schemas.openxmlformats.org/officeDocument/2006/relationships/diagramData" Target="../diagrams/data23.xml"/><Relationship Id="rId14" Type="http://schemas.openxmlformats.org/officeDocument/2006/relationships/image" Target="../media/image44.jpe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4.xml"/><Relationship Id="rId18" Type="http://schemas.openxmlformats.org/officeDocument/2006/relationships/image" Target="../media/image49.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4.xml"/><Relationship Id="rId17"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4.xml"/><Relationship Id="rId5" Type="http://schemas.openxmlformats.org/officeDocument/2006/relationships/image" Target="../media/image4.png"/><Relationship Id="rId15" Type="http://schemas.openxmlformats.org/officeDocument/2006/relationships/image" Target="../media/image46.jpeg"/><Relationship Id="rId10" Type="http://schemas.openxmlformats.org/officeDocument/2006/relationships/diagramLayout" Target="../diagrams/layout24.xml"/><Relationship Id="rId4" Type="http://schemas.openxmlformats.org/officeDocument/2006/relationships/image" Target="../media/image3.png"/><Relationship Id="rId9" Type="http://schemas.openxmlformats.org/officeDocument/2006/relationships/diagramData" Target="../diagrams/data24.xml"/><Relationship Id="rId14" Type="http://schemas.openxmlformats.org/officeDocument/2006/relationships/image" Target="../media/image45.jpe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1.jpg"/><Relationship Id="rId4" Type="http://schemas.openxmlformats.org/officeDocument/2006/relationships/image" Target="../media/image3.png"/><Relationship Id="rId9" Type="http://schemas.openxmlformats.org/officeDocument/2006/relationships/image" Target="../media/image50.jp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5.xml"/><Relationship Id="rId5" Type="http://schemas.openxmlformats.org/officeDocument/2006/relationships/image" Target="../media/image4.png"/><Relationship Id="rId15" Type="http://schemas.openxmlformats.org/officeDocument/2006/relationships/image" Target="../media/image53.jpeg"/><Relationship Id="rId10" Type="http://schemas.openxmlformats.org/officeDocument/2006/relationships/diagramLayout" Target="../diagrams/layout25.xml"/><Relationship Id="rId4" Type="http://schemas.openxmlformats.org/officeDocument/2006/relationships/image" Target="../media/image3.png"/><Relationship Id="rId9" Type="http://schemas.openxmlformats.org/officeDocument/2006/relationships/diagramData" Target="../diagrams/data25.xml"/><Relationship Id="rId1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6.jpeg"/><Relationship Id="rId5" Type="http://schemas.openxmlformats.org/officeDocument/2006/relationships/image" Target="../media/image4.png"/><Relationship Id="rId10" Type="http://schemas.openxmlformats.org/officeDocument/2006/relationships/image" Target="../media/image55.jpeg"/><Relationship Id="rId4" Type="http://schemas.openxmlformats.org/officeDocument/2006/relationships/image" Target="../media/image3.png"/><Relationship Id="rId9"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8.jpg"/><Relationship Id="rId5" Type="http://schemas.openxmlformats.org/officeDocument/2006/relationships/image" Target="../media/image3.png"/><Relationship Id="rId10" Type="http://schemas.openxmlformats.org/officeDocument/2006/relationships/image" Target="../media/image57.jpg"/><Relationship Id="rId4" Type="http://schemas.openxmlformats.org/officeDocument/2006/relationships/image" Target="../media/image2.pn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9.png"/><Relationship Id="rId4" Type="http://schemas.openxmlformats.org/officeDocument/2006/relationships/image" Target="../media/image1.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1.jpg"/><Relationship Id="rId5" Type="http://schemas.openxmlformats.org/officeDocument/2006/relationships/image" Target="../media/image2.png"/><Relationship Id="rId10" Type="http://schemas.openxmlformats.org/officeDocument/2006/relationships/image" Target="../media/image60.jpg"/><Relationship Id="rId4" Type="http://schemas.openxmlformats.org/officeDocument/2006/relationships/image" Target="../media/image1.pn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3.png"/><Relationship Id="rId4" Type="http://schemas.openxmlformats.org/officeDocument/2006/relationships/image" Target="../media/image3.png"/><Relationship Id="rId9" Type="http://schemas.openxmlformats.org/officeDocument/2006/relationships/image" Target="../media/image62.jp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62.jp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png"/><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7.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8.jpg"/><Relationship Id="rId4" Type="http://schemas.openxmlformats.org/officeDocument/2006/relationships/image" Target="../media/image2.pn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6.xml"/><Relationship Id="rId5" Type="http://schemas.openxmlformats.org/officeDocument/2006/relationships/image" Target="../media/image4.png"/><Relationship Id="rId10" Type="http://schemas.openxmlformats.org/officeDocument/2006/relationships/diagramLayout" Target="../diagrams/layout26.xml"/><Relationship Id="rId4" Type="http://schemas.openxmlformats.org/officeDocument/2006/relationships/image" Target="../media/image3.png"/><Relationship Id="rId9" Type="http://schemas.openxmlformats.org/officeDocument/2006/relationships/diagramData" Target="../diagrams/data2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xml"/><Relationship Id="rId5" Type="http://schemas.openxmlformats.org/officeDocument/2006/relationships/image" Target="../media/image4.pn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image" Target="../media/image1.png"/><Relationship Id="rId16" Type="http://schemas.openxmlformats.org/officeDocument/2006/relationships/diagramQuickStyle" Target="../diagrams/quickStyle4.xml"/><Relationship Id="rId20"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3.xml"/><Relationship Id="rId5" Type="http://schemas.openxmlformats.org/officeDocument/2006/relationships/image" Target="../media/image4.png"/><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5.xml"/><Relationship Id="rId5" Type="http://schemas.openxmlformats.org/officeDocument/2006/relationships/image" Target="../media/image4.png"/><Relationship Id="rId10" Type="http://schemas.openxmlformats.org/officeDocument/2006/relationships/diagramLayout" Target="../diagrams/layout5.xml"/><Relationship Id="rId4" Type="http://schemas.openxmlformats.org/officeDocument/2006/relationships/image" Target="../media/image3.png"/><Relationship Id="rId9" Type="http://schemas.openxmlformats.org/officeDocument/2006/relationships/diagramData" Target="../diagrams/data5.xml"/><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6.xml"/><Relationship Id="rId5" Type="http://schemas.openxmlformats.org/officeDocument/2006/relationships/image" Target="../media/image4.png"/><Relationship Id="rId10" Type="http://schemas.openxmlformats.org/officeDocument/2006/relationships/diagramLayout" Target="../diagrams/layout6.xml"/><Relationship Id="rId4" Type="http://schemas.openxmlformats.org/officeDocument/2006/relationships/image" Target="../media/image3.png"/><Relationship Id="rId9" Type="http://schemas.openxmlformats.org/officeDocument/2006/relationships/diagramData" Target="../diagrams/data6.xml"/><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15FBE5F-8CDA-4F68-BBFE-0B8FA1AB38C4}"/>
              </a:ext>
            </a:extLst>
          </p:cNvPr>
          <p:cNvSpPr txBox="1"/>
          <p:nvPr/>
        </p:nvSpPr>
        <p:spPr>
          <a:xfrm>
            <a:off x="6000871" y="5005508"/>
            <a:ext cx="5030673" cy="707886"/>
          </a:xfrm>
          <a:prstGeom prst="rect">
            <a:avLst/>
          </a:prstGeom>
          <a:noFill/>
        </p:spPr>
        <p:txBody>
          <a:bodyPr wrap="none" rtlCol="0">
            <a:spAutoFit/>
          </a:bodyPr>
          <a:lstStyle/>
          <a:p>
            <a:r>
              <a:rPr lang="es-MX" sz="2000" b="1" dirty="0">
                <a:solidFill>
                  <a:srgbClr val="800000"/>
                </a:solidFill>
                <a:latin typeface="Arial" panose="020B0604020202020204" pitchFamily="34" charset="0"/>
                <a:cs typeface="Arial" panose="020B0604020202020204" pitchFamily="34" charset="0"/>
              </a:rPr>
              <a:t>Director: L.E. Apolinar Josafat Mendoza</a:t>
            </a:r>
          </a:p>
          <a:p>
            <a:r>
              <a:rPr lang="es-MX" sz="2000" b="1" dirty="0">
                <a:solidFill>
                  <a:srgbClr val="800000"/>
                </a:solidFill>
                <a:latin typeface="Arial" panose="020B0604020202020204" pitchFamily="34" charset="0"/>
                <a:cs typeface="Arial" panose="020B0604020202020204" pitchFamily="34" charset="0"/>
              </a:rPr>
              <a:t> </a:t>
            </a:r>
          </a:p>
        </p:txBody>
      </p:sp>
      <p:pic>
        <p:nvPicPr>
          <p:cNvPr id="17" name="Imagen 16">
            <a:extLst>
              <a:ext uri="{FF2B5EF4-FFF2-40B4-BE49-F238E27FC236}">
                <a16:creationId xmlns:a16="http://schemas.microsoft.com/office/drawing/2014/main" id="{6FAF58CB-36E2-4E65-937A-8E645A595A56}"/>
              </a:ext>
            </a:extLst>
          </p:cNvPr>
          <p:cNvPicPr>
            <a:picLocks noChangeAspect="1"/>
          </p:cNvPicPr>
          <p:nvPr/>
        </p:nvPicPr>
        <p:blipFill rotWithShape="1">
          <a:blip r:embed="rId8" cstate="print"/>
          <a:srcRect l="15426" t="14162" r="14294" b="24490"/>
          <a:stretch/>
        </p:blipFill>
        <p:spPr>
          <a:xfrm>
            <a:off x="9177867" y="568761"/>
            <a:ext cx="1659466" cy="545856"/>
          </a:xfrm>
          <a:prstGeom prst="rect">
            <a:avLst/>
          </a:prstGeom>
        </p:spPr>
      </p:pic>
      <p:sp>
        <p:nvSpPr>
          <p:cNvPr id="4" name="CuadroTexto 3">
            <a:extLst>
              <a:ext uri="{FF2B5EF4-FFF2-40B4-BE49-F238E27FC236}">
                <a16:creationId xmlns:a16="http://schemas.microsoft.com/office/drawing/2014/main" id="{9CADCB15-7B71-4437-88D5-3D8CE282F787}"/>
              </a:ext>
            </a:extLst>
          </p:cNvPr>
          <p:cNvSpPr txBox="1"/>
          <p:nvPr/>
        </p:nvSpPr>
        <p:spPr>
          <a:xfrm>
            <a:off x="975409" y="2382858"/>
            <a:ext cx="9137420" cy="2062103"/>
          </a:xfrm>
          <a:prstGeom prst="rect">
            <a:avLst/>
          </a:prstGeom>
          <a:noFill/>
        </p:spPr>
        <p:txBody>
          <a:bodyPr wrap="square" rtlCol="0">
            <a:spAutoFit/>
          </a:bodyPr>
          <a:lstStyle/>
          <a:p>
            <a:pPr algn="ctr"/>
            <a:r>
              <a:rPr lang="es-MX" sz="3200" b="1" dirty="0">
                <a:solidFill>
                  <a:srgbClr val="800000"/>
                </a:solidFill>
                <a:latin typeface="Arial" panose="020B0604020202020204" pitchFamily="34" charset="0"/>
                <a:cs typeface="Arial" panose="020B0604020202020204" pitchFamily="34" charset="0"/>
              </a:rPr>
              <a:t>II  Sesión Ordinaria </a:t>
            </a:r>
          </a:p>
          <a:p>
            <a:pPr algn="ctr"/>
            <a:endParaRPr lang="es-MX" sz="3200" b="1" dirty="0">
              <a:solidFill>
                <a:srgbClr val="800000"/>
              </a:solidFill>
              <a:latin typeface="Arial" panose="020B0604020202020204" pitchFamily="34" charset="0"/>
              <a:cs typeface="Arial" panose="020B0604020202020204" pitchFamily="34" charset="0"/>
            </a:endParaRPr>
          </a:p>
          <a:p>
            <a:pPr algn="ctr"/>
            <a:r>
              <a:rPr lang="es-MX" sz="3200" b="1" dirty="0">
                <a:solidFill>
                  <a:srgbClr val="800000"/>
                </a:solidFill>
                <a:latin typeface="Arial" panose="020B0604020202020204" pitchFamily="34" charset="0"/>
                <a:cs typeface="Arial" panose="020B0604020202020204" pitchFamily="34" charset="0"/>
              </a:rPr>
              <a:t> Consejo Estatal de Población en Michoacán</a:t>
            </a:r>
          </a:p>
          <a:p>
            <a:pPr algn="ctr"/>
            <a:r>
              <a:rPr lang="es-MX" sz="3200" b="1" dirty="0">
                <a:solidFill>
                  <a:srgbClr val="800000"/>
                </a:solidFill>
                <a:latin typeface="Arial" panose="020B0604020202020204" pitchFamily="34" charset="0"/>
                <a:cs typeface="Arial" panose="020B0604020202020204" pitchFamily="34" charset="0"/>
              </a:rPr>
              <a:t>COESPO</a:t>
            </a:r>
          </a:p>
        </p:txBody>
      </p:sp>
      <p:sp>
        <p:nvSpPr>
          <p:cNvPr id="5" name="CuadroTexto 4">
            <a:extLst>
              <a:ext uri="{FF2B5EF4-FFF2-40B4-BE49-F238E27FC236}">
                <a16:creationId xmlns:a16="http://schemas.microsoft.com/office/drawing/2014/main" id="{6760AB41-C0E7-41F6-865E-C7C708B1840B}"/>
              </a:ext>
            </a:extLst>
          </p:cNvPr>
          <p:cNvSpPr txBox="1"/>
          <p:nvPr/>
        </p:nvSpPr>
        <p:spPr>
          <a:xfrm>
            <a:off x="6487838" y="6092514"/>
            <a:ext cx="4119333" cy="338554"/>
          </a:xfrm>
          <a:prstGeom prst="rect">
            <a:avLst/>
          </a:prstGeom>
          <a:noFill/>
        </p:spPr>
        <p:txBody>
          <a:bodyPr wrap="none" rtlCol="0">
            <a:spAutoFit/>
          </a:bodyPr>
          <a:lstStyle/>
          <a:p>
            <a:r>
              <a:rPr lang="es-MX" sz="1600" dirty="0">
                <a:solidFill>
                  <a:srgbClr val="800000"/>
                </a:solidFill>
              </a:rPr>
              <a:t>Morelia, Michoacán. 18 de Diciembre del 2022.</a:t>
            </a:r>
          </a:p>
        </p:txBody>
      </p:sp>
    </p:spTree>
    <p:extLst>
      <p:ext uri="{BB962C8B-B14F-4D97-AF65-F5344CB8AC3E}">
        <p14:creationId xmlns:p14="http://schemas.microsoft.com/office/powerpoint/2010/main" val="234955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3" name="Diagrama 2"/>
          <p:cNvGraphicFramePr/>
          <p:nvPr>
            <p:extLst>
              <p:ext uri="{D42A27DB-BD31-4B8C-83A1-F6EECF244321}">
                <p14:modId xmlns:p14="http://schemas.microsoft.com/office/powerpoint/2010/main" val="2421815605"/>
              </p:ext>
            </p:extLst>
          </p:nvPr>
        </p:nvGraphicFramePr>
        <p:xfrm>
          <a:off x="207514" y="1504155"/>
          <a:ext cx="3809315" cy="23164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Rectángulo 1"/>
          <p:cNvSpPr/>
          <p:nvPr/>
        </p:nvSpPr>
        <p:spPr>
          <a:xfrm>
            <a:off x="4016829" y="1750183"/>
            <a:ext cx="6865998"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000" dirty="0">
                <a:latin typeface="Calibri" panose="020F0502020204030204" pitchFamily="34" charset="0"/>
                <a:ea typeface="Calibri" panose="020F0502020204030204" pitchFamily="34" charset="0"/>
                <a:cs typeface="Times New Roman" panose="02020603050405020304" pitchFamily="18" charset="0"/>
              </a:rPr>
              <a:t>EL CONSEJO ESTATAL DE POBLACIÓN (COESPO), DE CONFORMIDAD CON EL ART. 38 FRACC. VII DEL REGLAMENTO INTERIOR DE LA ADMINISTRACIÓN PUBLICA CENTRALIZADA DEL ESTADO DE MICHOACÁN DE OCAMPO, ESTABLECE QUE ENTRE OTRAS ATRIBUCIONES TIENE LA DE </a:t>
            </a:r>
            <a:r>
              <a:rPr lang="es-MX" sz="2000" b="1" dirty="0">
                <a:latin typeface="Calibri" panose="020F0502020204030204" pitchFamily="34" charset="0"/>
                <a:ea typeface="Calibri" panose="020F0502020204030204" pitchFamily="34" charset="0"/>
                <a:cs typeface="Times New Roman" panose="02020603050405020304" pitchFamily="18" charset="0"/>
              </a:rPr>
              <a:t>PROMOVER LA CREACIÓN DE CONSEJOS MUNICIPALES DE POBLACIÓN (COMUPOS)</a:t>
            </a:r>
            <a:endParaRPr lang="es-MX" sz="2000" b="1" dirty="0"/>
          </a:p>
        </p:txBody>
      </p:sp>
      <p:sp>
        <p:nvSpPr>
          <p:cNvPr id="18" name="Diagrama de flujo: proceso alternativo 3"/>
          <p:cNvSpPr/>
          <p:nvPr/>
        </p:nvSpPr>
        <p:spPr>
          <a:xfrm>
            <a:off x="670823" y="4765797"/>
            <a:ext cx="2980349" cy="1209283"/>
          </a:xfrm>
          <a:prstGeom prst="flowChartAlternateProcess">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2000" kern="100">
                <a:effectLst/>
                <a:ea typeface="Calibri" panose="020F0502020204030204" pitchFamily="34" charset="0"/>
                <a:cs typeface="Times New Roman" panose="02020603050405020304" pitchFamily="18" charset="0"/>
              </a:rPr>
              <a:t>OBJETIVO DEL COMUPO</a:t>
            </a:r>
          </a:p>
        </p:txBody>
      </p:sp>
      <p:sp>
        <p:nvSpPr>
          <p:cNvPr id="4" name="Rectángulo 3"/>
          <p:cNvSpPr/>
          <p:nvPr/>
        </p:nvSpPr>
        <p:spPr>
          <a:xfrm>
            <a:off x="4279916" y="4641281"/>
            <a:ext cx="6865998" cy="1724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800"/>
              </a:spcAft>
            </a:pPr>
            <a:r>
              <a:rPr lang="es-MX" sz="2000" kern="100" dirty="0">
                <a:latin typeface="Calibri" panose="020F0502020204030204" pitchFamily="34" charset="0"/>
                <a:ea typeface="Calibri" panose="020F0502020204030204" pitchFamily="34" charset="0"/>
                <a:cs typeface="Times New Roman" panose="02020603050405020304" pitchFamily="18" charset="0"/>
              </a:rPr>
              <a:t>ALENTAR LA PARTICIPACIÓN PERMANENTE DEL GOBIERNO MUNICIPAL, EN LA IMPLEMENTACIÓN DE LA POLÍTICA DE POBLACIÓN, QUE COADYUVE EN LA TOMA DE DECISIONES DE SUS PLANES Y PROGRAMAS, ASIMISMO DE FOMENTAR UNA CULTURA DEMOGRÁFICA.</a:t>
            </a:r>
          </a:p>
        </p:txBody>
      </p:sp>
    </p:spTree>
    <p:extLst>
      <p:ext uri="{BB962C8B-B14F-4D97-AF65-F5344CB8AC3E}">
        <p14:creationId xmlns:p14="http://schemas.microsoft.com/office/powerpoint/2010/main" val="104648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pic>
        <p:nvPicPr>
          <p:cNvPr id="5" name="Imagen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315" y="3568670"/>
            <a:ext cx="3350256" cy="2512692"/>
          </a:xfrm>
          <a:prstGeom prst="rect">
            <a:avLst/>
          </a:prstGeom>
        </p:spPr>
      </p:pic>
      <p:sp>
        <p:nvSpPr>
          <p:cNvPr id="2" name="CuadroTexto 1">
            <a:extLst>
              <a:ext uri="{FF2B5EF4-FFF2-40B4-BE49-F238E27FC236}">
                <a16:creationId xmlns:a16="http://schemas.microsoft.com/office/drawing/2014/main" id="{5AB904CE-C716-5404-B7CF-2290E44D32FD}"/>
              </a:ext>
            </a:extLst>
          </p:cNvPr>
          <p:cNvSpPr txBox="1"/>
          <p:nvPr/>
        </p:nvSpPr>
        <p:spPr>
          <a:xfrm>
            <a:off x="717087" y="2023673"/>
            <a:ext cx="450236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MX" sz="2400" dirty="0"/>
              <a:t>CAPACITACION AYUNTAMIENTOS EN COORDINACION CON CEDEMUN</a:t>
            </a:r>
          </a:p>
        </p:txBody>
      </p:sp>
      <p:sp>
        <p:nvSpPr>
          <p:cNvPr id="4" name="Elipse 3">
            <a:extLst>
              <a:ext uri="{FF2B5EF4-FFF2-40B4-BE49-F238E27FC236}">
                <a16:creationId xmlns:a16="http://schemas.microsoft.com/office/drawing/2014/main" id="{97378FEE-E709-4986-9C42-46B33736F01C}"/>
              </a:ext>
            </a:extLst>
          </p:cNvPr>
          <p:cNvSpPr/>
          <p:nvPr/>
        </p:nvSpPr>
        <p:spPr>
          <a:xfrm>
            <a:off x="7466405" y="1773718"/>
            <a:ext cx="3302375" cy="1920675"/>
          </a:xfrm>
          <a:prstGeom prst="ellipse">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dirty="0"/>
              <a:t>ENLACES DE COLABORACION </a:t>
            </a:r>
          </a:p>
          <a:p>
            <a:pPr algn="ctr"/>
            <a:r>
              <a:rPr lang="es-MX" sz="4800" dirty="0"/>
              <a:t>13</a:t>
            </a:r>
          </a:p>
        </p:txBody>
      </p:sp>
      <p:sp>
        <p:nvSpPr>
          <p:cNvPr id="6" name="Flecha: a la derecha 5">
            <a:extLst>
              <a:ext uri="{FF2B5EF4-FFF2-40B4-BE49-F238E27FC236}">
                <a16:creationId xmlns:a16="http://schemas.microsoft.com/office/drawing/2014/main" id="{B799B3B4-BC30-8D14-EFBE-2BB5E7B8EA01}"/>
              </a:ext>
            </a:extLst>
          </p:cNvPr>
          <p:cNvSpPr/>
          <p:nvPr/>
        </p:nvSpPr>
        <p:spPr>
          <a:xfrm>
            <a:off x="5563942" y="2241353"/>
            <a:ext cx="1557974" cy="7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Una persona en frente de un local comercial&#10;&#10;Descripción generada automáticamente con confianza media">
            <a:extLst>
              <a:ext uri="{FF2B5EF4-FFF2-40B4-BE49-F238E27FC236}">
                <a16:creationId xmlns:a16="http://schemas.microsoft.com/office/drawing/2014/main" id="{69543EBE-A684-37CB-C8DE-886348BCA9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2379" y="4140876"/>
            <a:ext cx="2813535" cy="2110151"/>
          </a:xfrm>
          <a:prstGeom prst="rect">
            <a:avLst/>
          </a:prstGeom>
        </p:spPr>
      </p:pic>
      <p:pic>
        <p:nvPicPr>
          <p:cNvPr id="10" name="Imagen 9" descr="Un grupo de hombres posando para una foto&#10;&#10;Descripción generada automáticamente">
            <a:extLst>
              <a:ext uri="{FF2B5EF4-FFF2-40B4-BE49-F238E27FC236}">
                <a16:creationId xmlns:a16="http://schemas.microsoft.com/office/drawing/2014/main" id="{76AE9073-31E7-F9AC-CED0-92A6E6E176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2892" y="3633999"/>
            <a:ext cx="2166301" cy="2888401"/>
          </a:xfrm>
          <a:prstGeom prst="rect">
            <a:avLst/>
          </a:prstGeom>
        </p:spPr>
      </p:pic>
    </p:spTree>
    <p:extLst>
      <p:ext uri="{BB962C8B-B14F-4D97-AF65-F5344CB8AC3E}">
        <p14:creationId xmlns:p14="http://schemas.microsoft.com/office/powerpoint/2010/main" val="257279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pic>
        <p:nvPicPr>
          <p:cNvPr id="2050" name="Picture 2" descr="WhatsApp Image 2023-11-27 at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3440" y="2820109"/>
            <a:ext cx="5130521" cy="280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5AB904CE-C716-5404-B7CF-2290E44D32FD}"/>
              </a:ext>
            </a:extLst>
          </p:cNvPr>
          <p:cNvSpPr txBox="1"/>
          <p:nvPr/>
        </p:nvSpPr>
        <p:spPr>
          <a:xfrm>
            <a:off x="717086" y="1457615"/>
            <a:ext cx="10428827"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MX" sz="2800" dirty="0"/>
              <a:t>INSTALACION DEL CONSEJO MUNICIPAL DE POBLACION EN EL MUNICIPIO DE PENJAMILLO MICHOACAN</a:t>
            </a:r>
          </a:p>
        </p:txBody>
      </p:sp>
      <p:graphicFrame>
        <p:nvGraphicFramePr>
          <p:cNvPr id="3" name="Diagrama 2">
            <a:extLst>
              <a:ext uri="{FF2B5EF4-FFF2-40B4-BE49-F238E27FC236}">
                <a16:creationId xmlns:a16="http://schemas.microsoft.com/office/drawing/2014/main" id="{13629F9F-40EB-18B2-7484-E9CCABD4499C}"/>
              </a:ext>
            </a:extLst>
          </p:cNvPr>
          <p:cNvGraphicFramePr/>
          <p:nvPr>
            <p:extLst>
              <p:ext uri="{D42A27DB-BD31-4B8C-83A1-F6EECF244321}">
                <p14:modId xmlns:p14="http://schemas.microsoft.com/office/powerpoint/2010/main" val="1553636144"/>
              </p:ext>
            </p:extLst>
          </p:nvPr>
        </p:nvGraphicFramePr>
        <p:xfrm>
          <a:off x="403148" y="2820109"/>
          <a:ext cx="6097119" cy="29942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13286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3" name="Diagrama 2"/>
          <p:cNvGraphicFramePr/>
          <p:nvPr>
            <p:extLst>
              <p:ext uri="{D42A27DB-BD31-4B8C-83A1-F6EECF244321}">
                <p14:modId xmlns:p14="http://schemas.microsoft.com/office/powerpoint/2010/main" val="1959203821"/>
              </p:ext>
            </p:extLst>
          </p:nvPr>
        </p:nvGraphicFramePr>
        <p:xfrm>
          <a:off x="186846" y="2425541"/>
          <a:ext cx="3722351" cy="26975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a 7">
            <a:extLst>
              <a:ext uri="{FF2B5EF4-FFF2-40B4-BE49-F238E27FC236}">
                <a16:creationId xmlns:a16="http://schemas.microsoft.com/office/drawing/2014/main" id="{D7DCEF51-5546-1394-9C35-BEA4EC439812}"/>
              </a:ext>
            </a:extLst>
          </p:cNvPr>
          <p:cNvGraphicFramePr/>
          <p:nvPr>
            <p:extLst>
              <p:ext uri="{D42A27DB-BD31-4B8C-83A1-F6EECF244321}">
                <p14:modId xmlns:p14="http://schemas.microsoft.com/office/powerpoint/2010/main" val="1758778384"/>
              </p:ext>
            </p:extLst>
          </p:nvPr>
        </p:nvGraphicFramePr>
        <p:xfrm>
          <a:off x="3799114" y="1937658"/>
          <a:ext cx="7501928" cy="378047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92836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sp>
        <p:nvSpPr>
          <p:cNvPr id="29" name="Rectángulo: esquinas diagonales redondeadas 28">
            <a:extLst>
              <a:ext uri="{FF2B5EF4-FFF2-40B4-BE49-F238E27FC236}">
                <a16:creationId xmlns:a16="http://schemas.microsoft.com/office/drawing/2014/main" id="{03557880-4CAB-E93C-5A40-BE5AFE647FEA}"/>
              </a:ext>
            </a:extLst>
          </p:cNvPr>
          <p:cNvSpPr/>
          <p:nvPr/>
        </p:nvSpPr>
        <p:spPr>
          <a:xfrm>
            <a:off x="7097506" y="5069573"/>
            <a:ext cx="3211385" cy="1340208"/>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8" name="Diagrama 7">
            <a:extLst>
              <a:ext uri="{FF2B5EF4-FFF2-40B4-BE49-F238E27FC236}">
                <a16:creationId xmlns:a16="http://schemas.microsoft.com/office/drawing/2014/main" id="{D7DCEF51-5546-1394-9C35-BEA4EC439812}"/>
              </a:ext>
            </a:extLst>
          </p:cNvPr>
          <p:cNvGraphicFramePr/>
          <p:nvPr>
            <p:extLst>
              <p:ext uri="{D42A27DB-BD31-4B8C-83A1-F6EECF244321}">
                <p14:modId xmlns:p14="http://schemas.microsoft.com/office/powerpoint/2010/main" val="337538888"/>
              </p:ext>
            </p:extLst>
          </p:nvPr>
        </p:nvGraphicFramePr>
        <p:xfrm>
          <a:off x="683042" y="2397930"/>
          <a:ext cx="5095472" cy="17494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CuadroTexto 21">
            <a:extLst>
              <a:ext uri="{FF2B5EF4-FFF2-40B4-BE49-F238E27FC236}">
                <a16:creationId xmlns:a16="http://schemas.microsoft.com/office/drawing/2014/main" id="{FE404260-997E-08F6-243A-7090D80FC149}"/>
              </a:ext>
            </a:extLst>
          </p:cNvPr>
          <p:cNvSpPr txBox="1"/>
          <p:nvPr/>
        </p:nvSpPr>
        <p:spPr>
          <a:xfrm>
            <a:off x="8375768" y="4215564"/>
            <a:ext cx="6096000" cy="369332"/>
          </a:xfrm>
          <a:prstGeom prst="rect">
            <a:avLst/>
          </a:prstGeom>
          <a:noFill/>
        </p:spPr>
        <p:txBody>
          <a:bodyPr wrap="square">
            <a:spAutoFit/>
          </a:bodyPr>
          <a:lstStyle/>
          <a:p>
            <a:r>
              <a:rPr lang="es-MX" sz="1800" kern="0" dirty="0">
                <a:solidFill>
                  <a:srgbClr val="000000"/>
                </a:solidFill>
                <a:effectLst/>
                <a:latin typeface="Calibri" panose="020F0502020204030204" pitchFamily="34" charset="0"/>
                <a:ea typeface="Calibri" panose="020F0502020204030204" pitchFamily="34" charset="0"/>
              </a:rPr>
              <a:t>víveres</a:t>
            </a:r>
            <a:endParaRPr lang="es-MX" dirty="0"/>
          </a:p>
        </p:txBody>
      </p:sp>
      <p:graphicFrame>
        <p:nvGraphicFramePr>
          <p:cNvPr id="28" name="Diagrama 27">
            <a:extLst>
              <a:ext uri="{FF2B5EF4-FFF2-40B4-BE49-F238E27FC236}">
                <a16:creationId xmlns:a16="http://schemas.microsoft.com/office/drawing/2014/main" id="{6ECF28EA-756E-A7A1-FC09-B77311831A53}"/>
              </a:ext>
            </a:extLst>
          </p:cNvPr>
          <p:cNvGraphicFramePr/>
          <p:nvPr>
            <p:extLst>
              <p:ext uri="{D42A27DB-BD31-4B8C-83A1-F6EECF244321}">
                <p14:modId xmlns:p14="http://schemas.microsoft.com/office/powerpoint/2010/main" val="1743765072"/>
              </p:ext>
            </p:extLst>
          </p:nvPr>
        </p:nvGraphicFramePr>
        <p:xfrm>
          <a:off x="6194921" y="1917976"/>
          <a:ext cx="5476467" cy="270933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CuadroTexto 3">
            <a:extLst>
              <a:ext uri="{FF2B5EF4-FFF2-40B4-BE49-F238E27FC236}">
                <a16:creationId xmlns:a16="http://schemas.microsoft.com/office/drawing/2014/main" id="{003CF931-359E-C217-2FBB-AF1F5984C089}"/>
              </a:ext>
            </a:extLst>
          </p:cNvPr>
          <p:cNvSpPr txBox="1"/>
          <p:nvPr/>
        </p:nvSpPr>
        <p:spPr>
          <a:xfrm>
            <a:off x="7239596" y="5223842"/>
            <a:ext cx="3233280" cy="1077218"/>
          </a:xfrm>
          <a:prstGeom prst="rect">
            <a:avLst/>
          </a:prstGeom>
          <a:noFill/>
        </p:spPr>
        <p:txBody>
          <a:bodyPr wrap="square">
            <a:spAutoFit/>
          </a:bodyPr>
          <a:lstStyle/>
          <a:p>
            <a:pPr algn="ctr"/>
            <a:r>
              <a:rPr lang="es-MX" sz="3200" kern="0" dirty="0">
                <a:solidFill>
                  <a:srgbClr val="000000"/>
                </a:solidFill>
                <a:effectLst/>
                <a:latin typeface="Elephant" panose="02020904090505020303" pitchFamily="18" charset="0"/>
                <a:ea typeface="Calibri" panose="020F0502020204030204" pitchFamily="34" charset="0"/>
              </a:rPr>
              <a:t>4,352</a:t>
            </a:r>
            <a:r>
              <a:rPr lang="es-MX" sz="3200" kern="0" dirty="0">
                <a:solidFill>
                  <a:srgbClr val="000000"/>
                </a:solidFill>
                <a:effectLst/>
                <a:latin typeface="Calibri" panose="020F0502020204030204" pitchFamily="34" charset="0"/>
                <a:ea typeface="Calibri" panose="020F0502020204030204" pitchFamily="34" charset="0"/>
              </a:rPr>
              <a:t> DESPLAZADOS</a:t>
            </a:r>
            <a:endParaRPr lang="es-MX" sz="3200" dirty="0"/>
          </a:p>
        </p:txBody>
      </p:sp>
      <p:pic>
        <p:nvPicPr>
          <p:cNvPr id="3" name="Imagen 2">
            <a:extLst>
              <a:ext uri="{FF2B5EF4-FFF2-40B4-BE49-F238E27FC236}">
                <a16:creationId xmlns:a16="http://schemas.microsoft.com/office/drawing/2014/main" id="{07FFFE76-159A-5BA4-B6F7-CC8E9B50EEF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9500" y="4584896"/>
            <a:ext cx="2162268" cy="1438891"/>
          </a:xfrm>
          <a:prstGeom prst="rect">
            <a:avLst/>
          </a:prstGeom>
        </p:spPr>
      </p:pic>
      <p:pic>
        <p:nvPicPr>
          <p:cNvPr id="6" name="Imagen 5" descr="Un dibujo animado con letras&#10;&#10;Descripción generada automáticamente con confianza baja">
            <a:extLst>
              <a:ext uri="{FF2B5EF4-FFF2-40B4-BE49-F238E27FC236}">
                <a16:creationId xmlns:a16="http://schemas.microsoft.com/office/drawing/2014/main" id="{2C4D6CA1-9733-0CED-9E2A-C02ABE683A1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30778" y="5079219"/>
            <a:ext cx="3184557" cy="776892"/>
          </a:xfrm>
          <a:prstGeom prst="rect">
            <a:avLst/>
          </a:prstGeom>
        </p:spPr>
      </p:pic>
    </p:spTree>
    <p:extLst>
      <p:ext uri="{BB962C8B-B14F-4D97-AF65-F5344CB8AC3E}">
        <p14:creationId xmlns:p14="http://schemas.microsoft.com/office/powerpoint/2010/main" val="129030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63" y="1498549"/>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4" name="Diagrama 3">
            <a:extLst>
              <a:ext uri="{FF2B5EF4-FFF2-40B4-BE49-F238E27FC236}">
                <a16:creationId xmlns:a16="http://schemas.microsoft.com/office/drawing/2014/main" id="{286D8251-5B43-CAF0-F74B-35094BBB3F7A}"/>
              </a:ext>
            </a:extLst>
          </p:cNvPr>
          <p:cNvGraphicFramePr/>
          <p:nvPr>
            <p:extLst>
              <p:ext uri="{D42A27DB-BD31-4B8C-83A1-F6EECF244321}">
                <p14:modId xmlns:p14="http://schemas.microsoft.com/office/powerpoint/2010/main" val="413236314"/>
              </p:ext>
            </p:extLst>
          </p:nvPr>
        </p:nvGraphicFramePr>
        <p:xfrm>
          <a:off x="154798" y="1557340"/>
          <a:ext cx="12187204" cy="49260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CuadroTexto 21">
            <a:extLst>
              <a:ext uri="{FF2B5EF4-FFF2-40B4-BE49-F238E27FC236}">
                <a16:creationId xmlns:a16="http://schemas.microsoft.com/office/drawing/2014/main" id="{FE404260-997E-08F6-243A-7090D80FC149}"/>
              </a:ext>
            </a:extLst>
          </p:cNvPr>
          <p:cNvSpPr txBox="1"/>
          <p:nvPr/>
        </p:nvSpPr>
        <p:spPr>
          <a:xfrm>
            <a:off x="4504375" y="1784852"/>
            <a:ext cx="887975" cy="707886"/>
          </a:xfrm>
          <a:prstGeom prst="rect">
            <a:avLst/>
          </a:prstGeom>
          <a:noFill/>
        </p:spPr>
        <p:txBody>
          <a:bodyPr wrap="square">
            <a:spAutoFit/>
          </a:bodyPr>
          <a:lstStyle/>
          <a:p>
            <a:r>
              <a:rPr lang="es-MX" sz="4000" kern="0" dirty="0">
                <a:solidFill>
                  <a:srgbClr val="000000"/>
                </a:solidFill>
                <a:latin typeface="Calibri" panose="020F0502020204030204" pitchFamily="34" charset="0"/>
                <a:ea typeface="Calibri" panose="020F0502020204030204" pitchFamily="34" charset="0"/>
              </a:rPr>
              <a:t>12</a:t>
            </a:r>
            <a:endParaRPr lang="es-MX" sz="4000" dirty="0"/>
          </a:p>
        </p:txBody>
      </p:sp>
      <p:sp>
        <p:nvSpPr>
          <p:cNvPr id="7" name="CuadroTexto 6">
            <a:extLst>
              <a:ext uri="{FF2B5EF4-FFF2-40B4-BE49-F238E27FC236}">
                <a16:creationId xmlns:a16="http://schemas.microsoft.com/office/drawing/2014/main" id="{2D10D6AA-801E-3500-9E6C-5D23D09F4827}"/>
              </a:ext>
            </a:extLst>
          </p:cNvPr>
          <p:cNvSpPr txBox="1"/>
          <p:nvPr/>
        </p:nvSpPr>
        <p:spPr>
          <a:xfrm>
            <a:off x="3949332" y="2827877"/>
            <a:ext cx="1231432" cy="492443"/>
          </a:xfrm>
          <a:prstGeom prst="rect">
            <a:avLst/>
          </a:prstGeom>
          <a:noFill/>
        </p:spPr>
        <p:txBody>
          <a:bodyPr wrap="square">
            <a:spAutoFit/>
          </a:bodyPr>
          <a:lstStyle/>
          <a:p>
            <a:r>
              <a:rPr lang="es-MX" sz="2600" kern="0" dirty="0">
                <a:solidFill>
                  <a:srgbClr val="000000"/>
                </a:solidFill>
                <a:latin typeface="Calibri" panose="020F0502020204030204" pitchFamily="34" charset="0"/>
                <a:ea typeface="Calibri" panose="020F0502020204030204" pitchFamily="34" charset="0"/>
              </a:rPr>
              <a:t>4,500</a:t>
            </a:r>
            <a:endParaRPr lang="es-MX" sz="2600" dirty="0"/>
          </a:p>
        </p:txBody>
      </p:sp>
      <p:sp>
        <p:nvSpPr>
          <p:cNvPr id="9" name="CuadroTexto 8">
            <a:extLst>
              <a:ext uri="{FF2B5EF4-FFF2-40B4-BE49-F238E27FC236}">
                <a16:creationId xmlns:a16="http://schemas.microsoft.com/office/drawing/2014/main" id="{C932F80A-62AB-1F9C-B054-C041CF33149F}"/>
              </a:ext>
            </a:extLst>
          </p:cNvPr>
          <p:cNvSpPr txBox="1"/>
          <p:nvPr/>
        </p:nvSpPr>
        <p:spPr>
          <a:xfrm>
            <a:off x="4121061" y="4571789"/>
            <a:ext cx="887975" cy="707886"/>
          </a:xfrm>
          <a:prstGeom prst="rect">
            <a:avLst/>
          </a:prstGeom>
          <a:noFill/>
        </p:spPr>
        <p:txBody>
          <a:bodyPr wrap="square">
            <a:spAutoFit/>
          </a:bodyPr>
          <a:lstStyle/>
          <a:p>
            <a:r>
              <a:rPr lang="es-MX" sz="4000" kern="0" dirty="0">
                <a:solidFill>
                  <a:srgbClr val="000000"/>
                </a:solidFill>
                <a:latin typeface="Calibri" panose="020F0502020204030204" pitchFamily="34" charset="0"/>
                <a:ea typeface="Calibri" panose="020F0502020204030204" pitchFamily="34" charset="0"/>
              </a:rPr>
              <a:t>3</a:t>
            </a:r>
            <a:endParaRPr lang="es-MX" sz="4000" dirty="0"/>
          </a:p>
        </p:txBody>
      </p:sp>
      <p:sp>
        <p:nvSpPr>
          <p:cNvPr id="10" name="CuadroTexto 9">
            <a:extLst>
              <a:ext uri="{FF2B5EF4-FFF2-40B4-BE49-F238E27FC236}">
                <a16:creationId xmlns:a16="http://schemas.microsoft.com/office/drawing/2014/main" id="{665F7214-21DB-D71A-4C18-1E5E55DA47BA}"/>
              </a:ext>
            </a:extLst>
          </p:cNvPr>
          <p:cNvSpPr txBox="1"/>
          <p:nvPr/>
        </p:nvSpPr>
        <p:spPr>
          <a:xfrm>
            <a:off x="4565048" y="5408508"/>
            <a:ext cx="887975" cy="707886"/>
          </a:xfrm>
          <a:prstGeom prst="rect">
            <a:avLst/>
          </a:prstGeom>
          <a:noFill/>
        </p:spPr>
        <p:txBody>
          <a:bodyPr wrap="square">
            <a:spAutoFit/>
          </a:bodyPr>
          <a:lstStyle/>
          <a:p>
            <a:r>
              <a:rPr lang="es-MX" sz="4000" kern="0" dirty="0">
                <a:solidFill>
                  <a:srgbClr val="000000"/>
                </a:solidFill>
                <a:latin typeface="Calibri" panose="020F0502020204030204" pitchFamily="34" charset="0"/>
                <a:ea typeface="Calibri" panose="020F0502020204030204" pitchFamily="34" charset="0"/>
              </a:rPr>
              <a:t>6</a:t>
            </a:r>
            <a:endParaRPr lang="es-MX" sz="4000" dirty="0"/>
          </a:p>
        </p:txBody>
      </p:sp>
      <p:sp>
        <p:nvSpPr>
          <p:cNvPr id="18" name="CuadroTexto 17">
            <a:extLst>
              <a:ext uri="{FF2B5EF4-FFF2-40B4-BE49-F238E27FC236}">
                <a16:creationId xmlns:a16="http://schemas.microsoft.com/office/drawing/2014/main" id="{35041F89-4C4A-9DF9-F674-C33EC4D54D9E}"/>
              </a:ext>
            </a:extLst>
          </p:cNvPr>
          <p:cNvSpPr txBox="1"/>
          <p:nvPr/>
        </p:nvSpPr>
        <p:spPr>
          <a:xfrm>
            <a:off x="3949332" y="3669078"/>
            <a:ext cx="887975" cy="707886"/>
          </a:xfrm>
          <a:prstGeom prst="rect">
            <a:avLst/>
          </a:prstGeom>
          <a:noFill/>
        </p:spPr>
        <p:txBody>
          <a:bodyPr wrap="square">
            <a:spAutoFit/>
          </a:bodyPr>
          <a:lstStyle/>
          <a:p>
            <a:r>
              <a:rPr lang="es-MX" sz="4000" kern="0" dirty="0">
                <a:solidFill>
                  <a:srgbClr val="000000"/>
                </a:solidFill>
                <a:latin typeface="Calibri" panose="020F0502020204030204" pitchFamily="34" charset="0"/>
                <a:ea typeface="Calibri" panose="020F0502020204030204" pitchFamily="34" charset="0"/>
              </a:rPr>
              <a:t>21</a:t>
            </a:r>
            <a:endParaRPr lang="es-MX" sz="4000" dirty="0"/>
          </a:p>
        </p:txBody>
      </p:sp>
      <p:pic>
        <p:nvPicPr>
          <p:cNvPr id="26" name="Imagen 25" descr="Un grupo de personas en uniforme junto a un hombre&#10;&#10;Descripción generada automáticamente">
            <a:extLst>
              <a:ext uri="{FF2B5EF4-FFF2-40B4-BE49-F238E27FC236}">
                <a16:creationId xmlns:a16="http://schemas.microsoft.com/office/drawing/2014/main" id="{A0A71F55-2EEF-E565-73CA-4016E56D61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69663" y="1544691"/>
            <a:ext cx="2176251" cy="1449492"/>
          </a:xfrm>
          <a:prstGeom prst="rect">
            <a:avLst/>
          </a:prstGeom>
        </p:spPr>
      </p:pic>
      <p:pic>
        <p:nvPicPr>
          <p:cNvPr id="29" name="Imagen 28" descr="Grupo de personas caminando en la tierra&#10;&#10;Descripción generada automáticamente">
            <a:extLst>
              <a:ext uri="{FF2B5EF4-FFF2-40B4-BE49-F238E27FC236}">
                <a16:creationId xmlns:a16="http://schemas.microsoft.com/office/drawing/2014/main" id="{ED0DCE72-EB30-C7D3-CD67-E628504626D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85104" y="1992692"/>
            <a:ext cx="2227773" cy="1485182"/>
          </a:xfrm>
          <a:prstGeom prst="rect">
            <a:avLst/>
          </a:prstGeom>
        </p:spPr>
      </p:pic>
      <p:pic>
        <p:nvPicPr>
          <p:cNvPr id="31" name="Imagen 30" descr="Grupo de personas en una cancha&#10;&#10;Descripción generada automáticamente">
            <a:extLst>
              <a:ext uri="{FF2B5EF4-FFF2-40B4-BE49-F238E27FC236}">
                <a16:creationId xmlns:a16="http://schemas.microsoft.com/office/drawing/2014/main" id="{7F839258-C937-3999-A33C-24AE3D6329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33805" y="3243817"/>
            <a:ext cx="2408107" cy="1354560"/>
          </a:xfrm>
          <a:prstGeom prst="rect">
            <a:avLst/>
          </a:prstGeom>
        </p:spPr>
      </p:pic>
      <p:pic>
        <p:nvPicPr>
          <p:cNvPr id="33" name="Imagen 32">
            <a:extLst>
              <a:ext uri="{FF2B5EF4-FFF2-40B4-BE49-F238E27FC236}">
                <a16:creationId xmlns:a16="http://schemas.microsoft.com/office/drawing/2014/main" id="{1CF6167B-2ED1-3A62-5F07-F8EF2874011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86722" y="3632895"/>
            <a:ext cx="2000250" cy="1500188"/>
          </a:xfrm>
          <a:prstGeom prst="rect">
            <a:avLst/>
          </a:prstGeom>
        </p:spPr>
      </p:pic>
      <p:pic>
        <p:nvPicPr>
          <p:cNvPr id="34" name="Imagen 33" descr="Personas sentadas en una mesa&#10;&#10;Descripción generada automáticamente con confianza media">
            <a:extLst>
              <a:ext uri="{FF2B5EF4-FFF2-40B4-BE49-F238E27FC236}">
                <a16:creationId xmlns:a16="http://schemas.microsoft.com/office/drawing/2014/main" id="{15E5B0A2-0712-EFB7-797A-80C03F6EF4C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14161" y="4509803"/>
            <a:ext cx="2696113" cy="1797409"/>
          </a:xfrm>
          <a:prstGeom prst="rect">
            <a:avLst/>
          </a:prstGeom>
        </p:spPr>
      </p:pic>
    </p:spTree>
    <p:extLst>
      <p:ext uri="{BB962C8B-B14F-4D97-AF65-F5344CB8AC3E}">
        <p14:creationId xmlns:p14="http://schemas.microsoft.com/office/powerpoint/2010/main" val="395589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8" name="Diagrama 7">
            <a:extLst>
              <a:ext uri="{FF2B5EF4-FFF2-40B4-BE49-F238E27FC236}">
                <a16:creationId xmlns:a16="http://schemas.microsoft.com/office/drawing/2014/main" id="{D7DCEF51-5546-1394-9C35-BEA4EC439812}"/>
              </a:ext>
            </a:extLst>
          </p:cNvPr>
          <p:cNvGraphicFramePr/>
          <p:nvPr>
            <p:extLst>
              <p:ext uri="{D42A27DB-BD31-4B8C-83A1-F6EECF244321}">
                <p14:modId xmlns:p14="http://schemas.microsoft.com/office/powerpoint/2010/main" val="1856935749"/>
              </p:ext>
            </p:extLst>
          </p:nvPr>
        </p:nvGraphicFramePr>
        <p:xfrm>
          <a:off x="945386" y="1711924"/>
          <a:ext cx="4464369" cy="17494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CuadroTexto 8">
            <a:extLst>
              <a:ext uri="{FF2B5EF4-FFF2-40B4-BE49-F238E27FC236}">
                <a16:creationId xmlns:a16="http://schemas.microsoft.com/office/drawing/2014/main" id="{10650096-7BE7-200A-FE5C-9273E7D0200C}"/>
              </a:ext>
            </a:extLst>
          </p:cNvPr>
          <p:cNvSpPr txBox="1"/>
          <p:nvPr/>
        </p:nvSpPr>
        <p:spPr>
          <a:xfrm>
            <a:off x="472256" y="5002695"/>
            <a:ext cx="6096000" cy="954107"/>
          </a:xfrm>
          <a:prstGeom prst="rect">
            <a:avLst/>
          </a:prstGeom>
          <a:noFill/>
        </p:spPr>
        <p:txBody>
          <a:bodyPr wrap="square">
            <a:spAutoFit/>
          </a:bodyPr>
          <a:lstStyle/>
          <a:p>
            <a:pPr algn="ctr"/>
            <a:r>
              <a:rPr lang="es-MX" sz="2800" kern="0" dirty="0">
                <a:solidFill>
                  <a:schemeClr val="bg1"/>
                </a:solidFill>
                <a:effectLst/>
                <a:latin typeface="Cambria Math" panose="02040503050406030204" pitchFamily="18" charset="0"/>
                <a:ea typeface="Cambria Math" panose="02040503050406030204" pitchFamily="18" charset="0"/>
              </a:rPr>
              <a:t>ENTREGA DE  CARTAS AUTORIZACIÓN (IMPULSA MICH)</a:t>
            </a:r>
            <a:endParaRPr lang="es-MX" sz="2800" dirty="0">
              <a:solidFill>
                <a:schemeClr val="bg1"/>
              </a:solidFill>
              <a:latin typeface="Cambria Math" panose="02040503050406030204" pitchFamily="18" charset="0"/>
              <a:ea typeface="Cambria Math" panose="02040503050406030204" pitchFamily="18" charset="0"/>
            </a:endParaRPr>
          </a:p>
        </p:txBody>
      </p:sp>
      <p:grpSp>
        <p:nvGrpSpPr>
          <p:cNvPr id="2" name="Grupo 1">
            <a:extLst>
              <a:ext uri="{FF2B5EF4-FFF2-40B4-BE49-F238E27FC236}">
                <a16:creationId xmlns:a16="http://schemas.microsoft.com/office/drawing/2014/main" id="{A34CFB80-186F-E2A7-1A3A-0AAE2E5553C8}"/>
              </a:ext>
            </a:extLst>
          </p:cNvPr>
          <p:cNvGrpSpPr/>
          <p:nvPr/>
        </p:nvGrpSpPr>
        <p:grpSpPr>
          <a:xfrm>
            <a:off x="615184" y="1489842"/>
            <a:ext cx="4876463" cy="1742879"/>
            <a:chOff x="3896203" y="2115"/>
            <a:chExt cx="2904799" cy="1742879"/>
          </a:xfrm>
          <a:solidFill>
            <a:srgbClr val="660033"/>
          </a:solidFill>
        </p:grpSpPr>
        <p:sp>
          <p:nvSpPr>
            <p:cNvPr id="3" name="Rectángulo 2">
              <a:extLst>
                <a:ext uri="{FF2B5EF4-FFF2-40B4-BE49-F238E27FC236}">
                  <a16:creationId xmlns:a16="http://schemas.microsoft.com/office/drawing/2014/main" id="{F807A2F7-FB78-0734-6CF0-DDD26D89B493}"/>
                </a:ext>
              </a:extLst>
            </p:cNvPr>
            <p:cNvSpPr/>
            <p:nvPr/>
          </p:nvSpPr>
          <p:spPr>
            <a:xfrm>
              <a:off x="3896203" y="2115"/>
              <a:ext cx="2904799" cy="1742879"/>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es-MX" b="1">
                <a:solidFill>
                  <a:schemeClr val="bg1"/>
                </a:solidFill>
              </a:endParaRPr>
            </a:p>
          </p:txBody>
        </p:sp>
        <p:sp>
          <p:nvSpPr>
            <p:cNvPr id="5" name="CuadroTexto 4">
              <a:extLst>
                <a:ext uri="{FF2B5EF4-FFF2-40B4-BE49-F238E27FC236}">
                  <a16:creationId xmlns:a16="http://schemas.microsoft.com/office/drawing/2014/main" id="{8BB27996-1477-24F8-2409-A22A21A38CDE}"/>
                </a:ext>
              </a:extLst>
            </p:cNvPr>
            <p:cNvSpPr txBox="1"/>
            <p:nvPr/>
          </p:nvSpPr>
          <p:spPr>
            <a:xfrm>
              <a:off x="3896203" y="2115"/>
              <a:ext cx="2904799" cy="1742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bg1"/>
                  </a:solidFill>
                  <a:latin typeface="Gibson"/>
                  <a:ea typeface="Calibri" panose="020F0502020204030204" pitchFamily="34" charset="0"/>
                </a:rPr>
                <a:t>GRUPO DE TRABAJO INTERINSTITUCIONAL PARA LA ATENCION Y DESARROLLO INTEGRAL DE LA </a:t>
              </a:r>
              <a:r>
                <a:rPr lang="es-MX" sz="2800" b="1" u="sng" kern="1200" dirty="0">
                  <a:solidFill>
                    <a:schemeClr val="bg1"/>
                  </a:solidFill>
                  <a:latin typeface="Gibson"/>
                  <a:ea typeface="Calibri" panose="020F0502020204030204" pitchFamily="34" charset="0"/>
                </a:rPr>
                <a:t>“MUJER RURAL”</a:t>
              </a:r>
              <a:r>
                <a:rPr lang="es-MX" sz="1900" b="1" kern="1200" dirty="0">
                  <a:solidFill>
                    <a:schemeClr val="bg1"/>
                  </a:solidFill>
                  <a:latin typeface="Gibson"/>
                  <a:ea typeface="Calibri" panose="020F0502020204030204" pitchFamily="34" charset="0"/>
                </a:rPr>
                <a:t> DEL ESTADO DE MICHOACAN </a:t>
              </a:r>
              <a:endParaRPr lang="es-MX" sz="1900" b="1" kern="1200" dirty="0">
                <a:solidFill>
                  <a:schemeClr val="bg1"/>
                </a:solidFill>
              </a:endParaRPr>
            </a:p>
          </p:txBody>
        </p:sp>
      </p:grpSp>
      <p:sp>
        <p:nvSpPr>
          <p:cNvPr id="7" name="CuadroTexto 6">
            <a:extLst>
              <a:ext uri="{FF2B5EF4-FFF2-40B4-BE49-F238E27FC236}">
                <a16:creationId xmlns:a16="http://schemas.microsoft.com/office/drawing/2014/main" id="{AECB8F96-7101-2D41-A40B-F05B4F90CDA0}"/>
              </a:ext>
            </a:extLst>
          </p:cNvPr>
          <p:cNvSpPr txBox="1"/>
          <p:nvPr/>
        </p:nvSpPr>
        <p:spPr>
          <a:xfrm>
            <a:off x="5700136" y="1421897"/>
            <a:ext cx="5606452" cy="5170646"/>
          </a:xfrm>
          <a:prstGeom prst="rect">
            <a:avLst/>
          </a:prstGeom>
          <a:noFill/>
          <a:ln>
            <a:solidFill>
              <a:schemeClr val="accent2">
                <a:lumMod val="75000"/>
              </a:schemeClr>
            </a:solidFill>
          </a:ln>
        </p:spPr>
        <p:txBody>
          <a:bodyPr wrap="square">
            <a:spAutoFit/>
          </a:bodyPr>
          <a:lstStyle/>
          <a:p>
            <a:pPr algn="ctr"/>
            <a:r>
              <a:rPr lang="es-ES" sz="2400" b="1" dirty="0">
                <a:solidFill>
                  <a:schemeClr val="accent2">
                    <a:lumMod val="50000"/>
                  </a:schemeClr>
                </a:solidFill>
              </a:rPr>
              <a:t>OBJETIVOS</a:t>
            </a:r>
          </a:p>
          <a:p>
            <a:pPr algn="just"/>
            <a:r>
              <a:rPr lang="es-ES" dirty="0"/>
              <a:t> 1.IMPLEMENTAR UNA ESTRATEGIA INTERINSTITUCIONAL DE ATENCIÓN A LAS MUJERES RURALES EN LOS ASPECTOS DE DESARROLLO ECONÓMICO, SALUD, CULTURAL Y PRODUCTIVO.</a:t>
            </a:r>
          </a:p>
          <a:p>
            <a:pPr algn="just"/>
            <a:endParaRPr lang="es-ES" dirty="0"/>
          </a:p>
          <a:p>
            <a:pPr algn="just"/>
            <a:r>
              <a:rPr lang="es-ES" dirty="0"/>
              <a:t> 2.INTEGRAR UNA ESTRATEGIA COMÚN DE ATENCIÓN A ESTE SECTOR TAN VULNERABLE, A PARTIR DE LOS PROGRAMAS DIRIGIDOS A LA MUJER CON LOS QUE CUENTAN LAS DIFERENTES INSTANCIAS DE GOBIERNO.</a:t>
            </a:r>
          </a:p>
          <a:p>
            <a:pPr algn="just"/>
            <a:r>
              <a:rPr lang="es-ES" dirty="0"/>
              <a:t> </a:t>
            </a:r>
          </a:p>
          <a:p>
            <a:pPr algn="just"/>
            <a:r>
              <a:rPr lang="es-ES" dirty="0"/>
              <a:t>3.FORTALECER A LAS MUJERES RURALES PARA FORMAR AGENTES DE TRANSFORMACIÓN COMUNITARIA A TRAVÉS DE ACCIONES DE DESARROLLO LOCAL Y COMUNITARIO.</a:t>
            </a:r>
          </a:p>
          <a:p>
            <a:pPr algn="just"/>
            <a:endParaRPr lang="es-ES" dirty="0"/>
          </a:p>
          <a:p>
            <a:pPr algn="just"/>
            <a:r>
              <a:rPr lang="es-ES" dirty="0"/>
              <a:t> 4.IDENTIFICAR LÍDERES ENTRE LAS MUJERES DE LAS COMUNIDADES, PARA QUE SEAN ELLAS MISMAS QUIENES COORDINEN Y PROMUEVAN LA ORGANIZACIÓN</a:t>
            </a:r>
            <a:endParaRPr lang="es-MX" dirty="0"/>
          </a:p>
        </p:txBody>
      </p:sp>
      <p:pic>
        <p:nvPicPr>
          <p:cNvPr id="18" name="Imagen 17" descr="Grupo de personas en una sala&#10;&#10;Descripción generada automáticamente">
            <a:extLst>
              <a:ext uri="{FF2B5EF4-FFF2-40B4-BE49-F238E27FC236}">
                <a16:creationId xmlns:a16="http://schemas.microsoft.com/office/drawing/2014/main" id="{638A5102-4446-DC5B-E045-D3BA599202D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9999" y="3395676"/>
            <a:ext cx="4166551" cy="3124913"/>
          </a:xfrm>
          <a:prstGeom prst="rect">
            <a:avLst/>
          </a:prstGeom>
        </p:spPr>
      </p:pic>
    </p:spTree>
    <p:extLst>
      <p:ext uri="{BB962C8B-B14F-4D97-AF65-F5344CB8AC3E}">
        <p14:creationId xmlns:p14="http://schemas.microsoft.com/office/powerpoint/2010/main" val="83387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pSp>
        <p:nvGrpSpPr>
          <p:cNvPr id="2" name="Grupo 1">
            <a:extLst>
              <a:ext uri="{FF2B5EF4-FFF2-40B4-BE49-F238E27FC236}">
                <a16:creationId xmlns:a16="http://schemas.microsoft.com/office/drawing/2014/main" id="{A34CFB80-186F-E2A7-1A3A-0AAE2E5553C8}"/>
              </a:ext>
            </a:extLst>
          </p:cNvPr>
          <p:cNvGrpSpPr/>
          <p:nvPr/>
        </p:nvGrpSpPr>
        <p:grpSpPr>
          <a:xfrm>
            <a:off x="3770692" y="3176433"/>
            <a:ext cx="3714772" cy="1454269"/>
            <a:chOff x="3896203" y="2115"/>
            <a:chExt cx="2904799" cy="1742879"/>
          </a:xfrm>
          <a:solidFill>
            <a:srgbClr val="660033"/>
          </a:solidFill>
        </p:grpSpPr>
        <p:sp>
          <p:nvSpPr>
            <p:cNvPr id="3" name="Rectángulo 2">
              <a:extLst>
                <a:ext uri="{FF2B5EF4-FFF2-40B4-BE49-F238E27FC236}">
                  <a16:creationId xmlns:a16="http://schemas.microsoft.com/office/drawing/2014/main" id="{F807A2F7-FB78-0734-6CF0-DDD26D89B493}"/>
                </a:ext>
              </a:extLst>
            </p:cNvPr>
            <p:cNvSpPr/>
            <p:nvPr/>
          </p:nvSpPr>
          <p:spPr>
            <a:xfrm>
              <a:off x="3896203" y="2115"/>
              <a:ext cx="2904799" cy="1742879"/>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es-MX" b="1">
                <a:solidFill>
                  <a:schemeClr val="bg1"/>
                </a:solidFill>
              </a:endParaRPr>
            </a:p>
          </p:txBody>
        </p:sp>
        <p:sp>
          <p:nvSpPr>
            <p:cNvPr id="5" name="CuadroTexto 4">
              <a:extLst>
                <a:ext uri="{FF2B5EF4-FFF2-40B4-BE49-F238E27FC236}">
                  <a16:creationId xmlns:a16="http://schemas.microsoft.com/office/drawing/2014/main" id="{8BB27996-1477-24F8-2409-A22A21A38CDE}"/>
                </a:ext>
              </a:extLst>
            </p:cNvPr>
            <p:cNvSpPr txBox="1"/>
            <p:nvPr/>
          </p:nvSpPr>
          <p:spPr>
            <a:xfrm>
              <a:off x="3896203" y="2115"/>
              <a:ext cx="2904799" cy="1742879"/>
            </a:xfrm>
            <a:prstGeom prst="rect">
              <a:avLst/>
            </a:prstGeom>
            <a:grpFill/>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bg1"/>
                  </a:solidFill>
                  <a:latin typeface="Gibson"/>
                  <a:ea typeface="Calibri" panose="020F0502020204030204" pitchFamily="34" charset="0"/>
                </a:rPr>
                <a:t>COMITÉ DE BIENESTAR DEL</a:t>
              </a:r>
            </a:p>
            <a:p>
              <a:pPr marL="0" lvl="0" indent="0" algn="ctr" defTabSz="844550">
                <a:lnSpc>
                  <a:spcPct val="90000"/>
                </a:lnSpc>
                <a:spcBef>
                  <a:spcPct val="0"/>
                </a:spcBef>
                <a:spcAft>
                  <a:spcPct val="35000"/>
                </a:spcAft>
                <a:buNone/>
              </a:pPr>
              <a:r>
                <a:rPr lang="es-MX" sz="1900" b="1" kern="1200" dirty="0">
                  <a:solidFill>
                    <a:schemeClr val="bg1"/>
                  </a:solidFill>
                  <a:latin typeface="Gibson"/>
                  <a:ea typeface="Calibri" panose="020F0502020204030204" pitchFamily="34" charset="0"/>
                </a:rPr>
                <a:t>  </a:t>
              </a:r>
              <a:r>
                <a:rPr lang="es-MX" sz="2800" b="1" u="sng" kern="1200" dirty="0">
                  <a:solidFill>
                    <a:schemeClr val="bg1"/>
                  </a:solidFill>
                  <a:latin typeface="Gibson"/>
                  <a:ea typeface="Calibri" panose="020F0502020204030204" pitchFamily="34" charset="0"/>
                </a:rPr>
                <a:t>“ADULTO MAYOR”</a:t>
              </a:r>
              <a:r>
                <a:rPr lang="es-MX" sz="1900" b="1" kern="1200" dirty="0">
                  <a:solidFill>
                    <a:schemeClr val="bg1"/>
                  </a:solidFill>
                  <a:latin typeface="Gibson"/>
                  <a:ea typeface="Calibri" panose="020F0502020204030204" pitchFamily="34" charset="0"/>
                </a:rPr>
                <a:t> </a:t>
              </a:r>
            </a:p>
            <a:p>
              <a:pPr marL="0" lvl="0" indent="0" algn="ctr" defTabSz="844550">
                <a:lnSpc>
                  <a:spcPct val="90000"/>
                </a:lnSpc>
                <a:spcBef>
                  <a:spcPct val="0"/>
                </a:spcBef>
                <a:spcAft>
                  <a:spcPct val="35000"/>
                </a:spcAft>
                <a:buNone/>
              </a:pPr>
              <a:r>
                <a:rPr lang="es-MX" sz="1900" b="1" kern="1200" dirty="0">
                  <a:solidFill>
                    <a:schemeClr val="bg1"/>
                  </a:solidFill>
                  <a:latin typeface="Gibson"/>
                  <a:ea typeface="Calibri" panose="020F0502020204030204" pitchFamily="34" charset="0"/>
                </a:rPr>
                <a:t>DEL ESTADO DE MICHOACAN </a:t>
              </a:r>
              <a:endParaRPr lang="es-MX" sz="1900" b="1" kern="1200" dirty="0">
                <a:solidFill>
                  <a:schemeClr val="bg1"/>
                </a:solidFill>
              </a:endParaRPr>
            </a:p>
          </p:txBody>
        </p:sp>
      </p:grpSp>
      <p:sp>
        <p:nvSpPr>
          <p:cNvPr id="19" name="CuadroTexto 18">
            <a:extLst>
              <a:ext uri="{FF2B5EF4-FFF2-40B4-BE49-F238E27FC236}">
                <a16:creationId xmlns:a16="http://schemas.microsoft.com/office/drawing/2014/main" id="{5C19A59D-F563-A649-1ECE-AA64B493B9C2}"/>
              </a:ext>
            </a:extLst>
          </p:cNvPr>
          <p:cNvSpPr txBox="1"/>
          <p:nvPr/>
        </p:nvSpPr>
        <p:spPr>
          <a:xfrm>
            <a:off x="615184" y="1610002"/>
            <a:ext cx="3004820" cy="4289790"/>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gn="just"/>
            <a:r>
              <a:rPr lang="es-ES" b="0" i="0" dirty="0">
                <a:solidFill>
                  <a:srgbClr val="212529"/>
                </a:solidFill>
                <a:effectLst/>
                <a:latin typeface="roboto" panose="02000000000000000000" pitchFamily="2" charset="0"/>
              </a:rPr>
              <a:t>FOMENTAR UNA CULTURA DE CONCIENTIZACIÓN Y SENSIBILIZACIÓN DE LA SOCIEDAD EN GENERAL SOBRE LOS ADULTOS MAYORES A TRAVÉS DE PROPUESTAS Y ACCIONES PARA LA PROTECCIÓN, COMPRENSIÓN, CUIDADO Y RESPETO A LOS ADULTOS MAYORES PARA ELEVAR SU CALIDAD DE VIDA.</a:t>
            </a:r>
            <a:r>
              <a:rPr lang="es-ES" dirty="0"/>
              <a:t/>
            </a:r>
            <a:br>
              <a:rPr lang="es-ES" dirty="0"/>
            </a:br>
            <a:r>
              <a:rPr lang="es-ES" dirty="0"/>
              <a:t/>
            </a:r>
            <a:br>
              <a:rPr lang="es-ES" dirty="0"/>
            </a:br>
            <a:endParaRPr lang="es-MX" dirty="0"/>
          </a:p>
        </p:txBody>
      </p:sp>
      <p:sp>
        <p:nvSpPr>
          <p:cNvPr id="26" name="CuadroTexto 25">
            <a:extLst>
              <a:ext uri="{FF2B5EF4-FFF2-40B4-BE49-F238E27FC236}">
                <a16:creationId xmlns:a16="http://schemas.microsoft.com/office/drawing/2014/main" id="{D541E011-5016-7F12-90A9-3C1DBC38ADA8}"/>
              </a:ext>
            </a:extLst>
          </p:cNvPr>
          <p:cNvSpPr txBox="1"/>
          <p:nvPr/>
        </p:nvSpPr>
        <p:spPr>
          <a:xfrm>
            <a:off x="7558973" y="1967515"/>
            <a:ext cx="4080275" cy="39703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b="0" i="0" dirty="0">
                <a:solidFill>
                  <a:srgbClr val="212529"/>
                </a:solidFill>
                <a:effectLst/>
                <a:latin typeface="roboto" panose="02000000000000000000" pitchFamily="2" charset="0"/>
              </a:rPr>
              <a:t>ADEMÁS, SERÁ EL ENCARGADO DE RECIBIR LAS QUEJAS DE MALTRATO Y DESAMPARO A LOS ADULTOS MAYORES CON LA FINALIDAD DE CONCIENTIZAR Y SENSIBILIZAR A LOS FAMILIARES, Y EN CASO DE DETECTAR ALGÚN DELITO, VIOLACIÓN O INCUMPLIMIENTO DE LAS DISPOSICIONES JURÍDICAS ESTABLECIDAS, LAS REMITIRÁ A LA PROCURADURÍA DE LA DEFENSA Y REPRESENTACIÓN DEL ADULTO MAYOR.</a:t>
            </a:r>
            <a:r>
              <a:rPr lang="es-ES" dirty="0"/>
              <a:t/>
            </a:r>
            <a:br>
              <a:rPr lang="es-ES" dirty="0"/>
            </a:br>
            <a:endParaRPr lang="es-MX" dirty="0"/>
          </a:p>
        </p:txBody>
      </p:sp>
    </p:spTree>
    <p:extLst>
      <p:ext uri="{BB962C8B-B14F-4D97-AF65-F5344CB8AC3E}">
        <p14:creationId xmlns:p14="http://schemas.microsoft.com/office/powerpoint/2010/main" val="47310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graphicFrame>
        <p:nvGraphicFramePr>
          <p:cNvPr id="4" name="Diagrama 3">
            <a:extLst>
              <a:ext uri="{FF2B5EF4-FFF2-40B4-BE49-F238E27FC236}">
                <a16:creationId xmlns:a16="http://schemas.microsoft.com/office/drawing/2014/main" id="{BC56157E-12BE-12C6-4B77-0E507F075043}"/>
              </a:ext>
            </a:extLst>
          </p:cNvPr>
          <p:cNvGraphicFramePr/>
          <p:nvPr>
            <p:extLst>
              <p:ext uri="{D42A27DB-BD31-4B8C-83A1-F6EECF244321}">
                <p14:modId xmlns:p14="http://schemas.microsoft.com/office/powerpoint/2010/main" val="1479658755"/>
              </p:ext>
            </p:extLst>
          </p:nvPr>
        </p:nvGraphicFramePr>
        <p:xfrm>
          <a:off x="581009" y="2160777"/>
          <a:ext cx="4948933" cy="34456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CuadroTexto 5">
            <a:extLst>
              <a:ext uri="{FF2B5EF4-FFF2-40B4-BE49-F238E27FC236}">
                <a16:creationId xmlns:a16="http://schemas.microsoft.com/office/drawing/2014/main" id="{DBE7D926-FAC7-FC36-FD9F-CC13C85F4F85}"/>
              </a:ext>
            </a:extLst>
          </p:cNvPr>
          <p:cNvSpPr txBox="1"/>
          <p:nvPr/>
        </p:nvSpPr>
        <p:spPr>
          <a:xfrm>
            <a:off x="2869324" y="2531660"/>
            <a:ext cx="1670019" cy="707886"/>
          </a:xfrm>
          <a:prstGeom prst="rect">
            <a:avLst/>
          </a:prstGeom>
          <a:noFill/>
        </p:spPr>
        <p:txBody>
          <a:bodyPr wrap="square" rtlCol="0">
            <a:spAutoFit/>
          </a:bodyPr>
          <a:lstStyle/>
          <a:p>
            <a:r>
              <a:rPr lang="es-MX" sz="4000" dirty="0">
                <a:latin typeface="Abadi" panose="020B0604020104020204" pitchFamily="34" charset="0"/>
              </a:rPr>
              <a:t>425</a:t>
            </a:r>
          </a:p>
        </p:txBody>
      </p:sp>
      <p:sp>
        <p:nvSpPr>
          <p:cNvPr id="7" name="CuadroTexto 6">
            <a:extLst>
              <a:ext uri="{FF2B5EF4-FFF2-40B4-BE49-F238E27FC236}">
                <a16:creationId xmlns:a16="http://schemas.microsoft.com/office/drawing/2014/main" id="{6520B603-54F5-80D3-E620-62651AFBF791}"/>
              </a:ext>
            </a:extLst>
          </p:cNvPr>
          <p:cNvSpPr txBox="1"/>
          <p:nvPr/>
        </p:nvSpPr>
        <p:spPr>
          <a:xfrm>
            <a:off x="2869323" y="4350583"/>
            <a:ext cx="1670019" cy="707886"/>
          </a:xfrm>
          <a:prstGeom prst="rect">
            <a:avLst/>
          </a:prstGeom>
          <a:noFill/>
        </p:spPr>
        <p:txBody>
          <a:bodyPr wrap="square" rtlCol="0">
            <a:spAutoFit/>
          </a:bodyPr>
          <a:lstStyle/>
          <a:p>
            <a:r>
              <a:rPr lang="es-MX" sz="4000" dirty="0">
                <a:latin typeface="Abadi" panose="020B0604020104020204" pitchFamily="34" charset="0"/>
              </a:rPr>
              <a:t>1,640</a:t>
            </a:r>
          </a:p>
        </p:txBody>
      </p:sp>
      <p:sp>
        <p:nvSpPr>
          <p:cNvPr id="8" name="Elipse 7">
            <a:extLst>
              <a:ext uri="{FF2B5EF4-FFF2-40B4-BE49-F238E27FC236}">
                <a16:creationId xmlns:a16="http://schemas.microsoft.com/office/drawing/2014/main" id="{45EEDAD6-6E00-5113-EE0E-A5BE3DC71A93}"/>
              </a:ext>
            </a:extLst>
          </p:cNvPr>
          <p:cNvSpPr/>
          <p:nvPr/>
        </p:nvSpPr>
        <p:spPr>
          <a:xfrm>
            <a:off x="4783411" y="2975701"/>
            <a:ext cx="2293334" cy="1596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dirty="0"/>
              <a:t>3 ASILOS</a:t>
            </a:r>
          </a:p>
        </p:txBody>
      </p:sp>
      <p:pic>
        <p:nvPicPr>
          <p:cNvPr id="10" name="Imagen 9" descr="Un grupo de personas de pie&#10;&#10;Descripción generada automáticamente">
            <a:extLst>
              <a:ext uri="{FF2B5EF4-FFF2-40B4-BE49-F238E27FC236}">
                <a16:creationId xmlns:a16="http://schemas.microsoft.com/office/drawing/2014/main" id="{C510D44F-DCAE-3E66-3819-AE4CC44719B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06350" y="1438832"/>
            <a:ext cx="4066456" cy="2231571"/>
          </a:xfrm>
          <a:prstGeom prst="rect">
            <a:avLst/>
          </a:prstGeom>
        </p:spPr>
      </p:pic>
      <p:pic>
        <p:nvPicPr>
          <p:cNvPr id="28" name="Imagen 27" descr="Imagen que contiene hombre, tabla, parado, frente&#10;&#10;Descripción generada automáticamente">
            <a:extLst>
              <a:ext uri="{FF2B5EF4-FFF2-40B4-BE49-F238E27FC236}">
                <a16:creationId xmlns:a16="http://schemas.microsoft.com/office/drawing/2014/main" id="{4D323DD9-0784-71A0-ADD9-8E5644AE276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16803" y="4045049"/>
            <a:ext cx="2013683" cy="2331350"/>
          </a:xfrm>
          <a:prstGeom prst="rect">
            <a:avLst/>
          </a:prstGeom>
        </p:spPr>
      </p:pic>
      <p:pic>
        <p:nvPicPr>
          <p:cNvPr id="22" name="Imagen 21" descr="Personas sentadas en una mesa&#10;&#10;Descripción generada automáticamente con confianza media">
            <a:extLst>
              <a:ext uri="{FF2B5EF4-FFF2-40B4-BE49-F238E27FC236}">
                <a16:creationId xmlns:a16="http://schemas.microsoft.com/office/drawing/2014/main" id="{53DE4BA2-1685-6A0D-A3E9-9C42D1D8582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81125" y="3773890"/>
            <a:ext cx="2455821" cy="2703656"/>
          </a:xfrm>
          <a:prstGeom prst="rect">
            <a:avLst/>
          </a:prstGeom>
        </p:spPr>
      </p:pic>
    </p:spTree>
    <p:extLst>
      <p:ext uri="{BB962C8B-B14F-4D97-AF65-F5344CB8AC3E}">
        <p14:creationId xmlns:p14="http://schemas.microsoft.com/office/powerpoint/2010/main" val="211442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sp>
        <p:nvSpPr>
          <p:cNvPr id="3" name="Pergamino: horizontal 2">
            <a:extLst>
              <a:ext uri="{FF2B5EF4-FFF2-40B4-BE49-F238E27FC236}">
                <a16:creationId xmlns:a16="http://schemas.microsoft.com/office/drawing/2014/main" id="{CD09516B-C4F6-7974-D786-51837D501B13}"/>
              </a:ext>
            </a:extLst>
          </p:cNvPr>
          <p:cNvSpPr/>
          <p:nvPr/>
        </p:nvSpPr>
        <p:spPr>
          <a:xfrm>
            <a:off x="772322" y="1409298"/>
            <a:ext cx="10576679" cy="1388331"/>
          </a:xfrm>
          <a:prstGeom prst="horizontalScroll">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6B7B871F-51F9-4577-E94D-35F19D143B01}"/>
              </a:ext>
            </a:extLst>
          </p:cNvPr>
          <p:cNvSpPr txBox="1"/>
          <p:nvPr/>
        </p:nvSpPr>
        <p:spPr>
          <a:xfrm>
            <a:off x="1266589" y="1688304"/>
            <a:ext cx="9879325" cy="707886"/>
          </a:xfrm>
          <a:prstGeom prst="rect">
            <a:avLst/>
          </a:prstGeom>
          <a:noFill/>
        </p:spPr>
        <p:txBody>
          <a:bodyPr wrap="square">
            <a:spAutoFit/>
          </a:bodyPr>
          <a:lstStyle/>
          <a:p>
            <a:r>
              <a:rPr lang="es-ES" sz="4000" b="0" i="0" dirty="0">
                <a:solidFill>
                  <a:srgbClr val="660033"/>
                </a:solidFill>
                <a:effectLst/>
                <a:latin typeface="Gibson"/>
              </a:rPr>
              <a:t>Día Nacional de las Personas Adultas Mayores</a:t>
            </a:r>
            <a:endParaRPr lang="es-MX" sz="4000" dirty="0">
              <a:solidFill>
                <a:srgbClr val="660033"/>
              </a:solidFill>
            </a:endParaRPr>
          </a:p>
        </p:txBody>
      </p:sp>
      <p:graphicFrame>
        <p:nvGraphicFramePr>
          <p:cNvPr id="18" name="Diagrama 17">
            <a:extLst>
              <a:ext uri="{FF2B5EF4-FFF2-40B4-BE49-F238E27FC236}">
                <a16:creationId xmlns:a16="http://schemas.microsoft.com/office/drawing/2014/main" id="{767A4512-FC93-75D3-C5E2-BB874D463699}"/>
              </a:ext>
            </a:extLst>
          </p:cNvPr>
          <p:cNvGraphicFramePr/>
          <p:nvPr>
            <p:extLst>
              <p:ext uri="{D42A27DB-BD31-4B8C-83A1-F6EECF244321}">
                <p14:modId xmlns:p14="http://schemas.microsoft.com/office/powerpoint/2010/main" val="1471197622"/>
              </p:ext>
            </p:extLst>
          </p:nvPr>
        </p:nvGraphicFramePr>
        <p:xfrm>
          <a:off x="6636345" y="2846582"/>
          <a:ext cx="4682540" cy="341476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CuadroTexto 5">
            <a:extLst>
              <a:ext uri="{FF2B5EF4-FFF2-40B4-BE49-F238E27FC236}">
                <a16:creationId xmlns:a16="http://schemas.microsoft.com/office/drawing/2014/main" id="{DBE7D926-FAC7-FC36-FD9F-CC13C85F4F85}"/>
              </a:ext>
            </a:extLst>
          </p:cNvPr>
          <p:cNvSpPr txBox="1"/>
          <p:nvPr/>
        </p:nvSpPr>
        <p:spPr>
          <a:xfrm>
            <a:off x="6591800" y="3273008"/>
            <a:ext cx="1670019" cy="461665"/>
          </a:xfrm>
          <a:prstGeom prst="rect">
            <a:avLst/>
          </a:prstGeom>
          <a:noFill/>
        </p:spPr>
        <p:txBody>
          <a:bodyPr wrap="square" rtlCol="0">
            <a:spAutoFit/>
          </a:bodyPr>
          <a:lstStyle/>
          <a:p>
            <a:r>
              <a:rPr lang="es-MX" sz="2400" dirty="0">
                <a:latin typeface="Abadi" panose="020B0604020104020204" pitchFamily="34" charset="0"/>
              </a:rPr>
              <a:t>1,200</a:t>
            </a:r>
          </a:p>
        </p:txBody>
      </p:sp>
      <p:sp>
        <p:nvSpPr>
          <p:cNvPr id="19" name="CuadroTexto 18">
            <a:extLst>
              <a:ext uri="{FF2B5EF4-FFF2-40B4-BE49-F238E27FC236}">
                <a16:creationId xmlns:a16="http://schemas.microsoft.com/office/drawing/2014/main" id="{3E19AD68-08D6-32DE-7BA0-E287A0B4F182}"/>
              </a:ext>
            </a:extLst>
          </p:cNvPr>
          <p:cNvSpPr txBox="1"/>
          <p:nvPr/>
        </p:nvSpPr>
        <p:spPr>
          <a:xfrm>
            <a:off x="6999817" y="4305514"/>
            <a:ext cx="1670019" cy="461665"/>
          </a:xfrm>
          <a:prstGeom prst="rect">
            <a:avLst/>
          </a:prstGeom>
          <a:noFill/>
        </p:spPr>
        <p:txBody>
          <a:bodyPr wrap="square" rtlCol="0">
            <a:spAutoFit/>
          </a:bodyPr>
          <a:lstStyle/>
          <a:p>
            <a:r>
              <a:rPr lang="es-MX" sz="2400" dirty="0">
                <a:latin typeface="Abadi" panose="020B0604020104020204" pitchFamily="34" charset="0"/>
              </a:rPr>
              <a:t>350</a:t>
            </a:r>
          </a:p>
        </p:txBody>
      </p:sp>
      <p:sp>
        <p:nvSpPr>
          <p:cNvPr id="26" name="CuadroTexto 25">
            <a:extLst>
              <a:ext uri="{FF2B5EF4-FFF2-40B4-BE49-F238E27FC236}">
                <a16:creationId xmlns:a16="http://schemas.microsoft.com/office/drawing/2014/main" id="{622540A5-9D96-F130-1C0A-7625F8156691}"/>
              </a:ext>
            </a:extLst>
          </p:cNvPr>
          <p:cNvSpPr txBox="1"/>
          <p:nvPr/>
        </p:nvSpPr>
        <p:spPr>
          <a:xfrm>
            <a:off x="6691052" y="5338020"/>
            <a:ext cx="1670019" cy="461665"/>
          </a:xfrm>
          <a:prstGeom prst="rect">
            <a:avLst/>
          </a:prstGeom>
          <a:noFill/>
        </p:spPr>
        <p:txBody>
          <a:bodyPr wrap="square" rtlCol="0">
            <a:spAutoFit/>
          </a:bodyPr>
          <a:lstStyle/>
          <a:p>
            <a:r>
              <a:rPr lang="es-MX" sz="2400" dirty="0">
                <a:latin typeface="Abadi" panose="020B0604020104020204" pitchFamily="34" charset="0"/>
              </a:rPr>
              <a:t>280</a:t>
            </a:r>
          </a:p>
        </p:txBody>
      </p:sp>
      <p:pic>
        <p:nvPicPr>
          <p:cNvPr id="29" name="Imagen 28">
            <a:extLst>
              <a:ext uri="{FF2B5EF4-FFF2-40B4-BE49-F238E27FC236}">
                <a16:creationId xmlns:a16="http://schemas.microsoft.com/office/drawing/2014/main" id="{8018F1A1-4992-6A58-43EB-6E2CC7BF9AC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54779" y="2874842"/>
            <a:ext cx="2593621" cy="1868603"/>
          </a:xfrm>
          <a:prstGeom prst="rect">
            <a:avLst/>
          </a:prstGeom>
        </p:spPr>
      </p:pic>
      <p:pic>
        <p:nvPicPr>
          <p:cNvPr id="31" name="Imagen 30">
            <a:extLst>
              <a:ext uri="{FF2B5EF4-FFF2-40B4-BE49-F238E27FC236}">
                <a16:creationId xmlns:a16="http://schemas.microsoft.com/office/drawing/2014/main" id="{A88BA47B-674C-4AB2-58B8-66E0733EC26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6966" y="3613801"/>
            <a:ext cx="2836938" cy="2125813"/>
          </a:xfrm>
          <a:prstGeom prst="rect">
            <a:avLst/>
          </a:prstGeom>
        </p:spPr>
      </p:pic>
      <p:pic>
        <p:nvPicPr>
          <p:cNvPr id="32" name="Imagen 31">
            <a:extLst>
              <a:ext uri="{FF2B5EF4-FFF2-40B4-BE49-F238E27FC236}">
                <a16:creationId xmlns:a16="http://schemas.microsoft.com/office/drawing/2014/main" id="{3136BE26-B4F0-5572-1E39-EE228E12275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42668" y="4820893"/>
            <a:ext cx="2718360" cy="1619390"/>
          </a:xfrm>
          <a:prstGeom prst="rect">
            <a:avLst/>
          </a:prstGeom>
          <a:noFill/>
          <a:ln>
            <a:noFill/>
          </a:ln>
        </p:spPr>
      </p:pic>
    </p:spTree>
    <p:extLst>
      <p:ext uri="{BB962C8B-B14F-4D97-AF65-F5344CB8AC3E}">
        <p14:creationId xmlns:p14="http://schemas.microsoft.com/office/powerpoint/2010/main" val="67024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31D92552-7774-4D83-A617-6B7406C72C64}"/>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sp>
        <p:nvSpPr>
          <p:cNvPr id="3" name="CuadroTexto 2">
            <a:extLst>
              <a:ext uri="{FF2B5EF4-FFF2-40B4-BE49-F238E27FC236}">
                <a16:creationId xmlns:a16="http://schemas.microsoft.com/office/drawing/2014/main" id="{653882A4-EF60-44BB-872A-FE60102BBE7F}"/>
              </a:ext>
            </a:extLst>
          </p:cNvPr>
          <p:cNvSpPr txBox="1"/>
          <p:nvPr/>
        </p:nvSpPr>
        <p:spPr>
          <a:xfrm>
            <a:off x="785238" y="1611029"/>
            <a:ext cx="2886932" cy="461665"/>
          </a:xfrm>
          <a:prstGeom prst="rect">
            <a:avLst/>
          </a:prstGeom>
          <a:noFill/>
        </p:spPr>
        <p:txBody>
          <a:bodyPr wrap="square">
            <a:spAutoFit/>
          </a:bodyPr>
          <a:lstStyle/>
          <a:p>
            <a:pPr lvl="0" rtl="0"/>
            <a:r>
              <a:rPr lang="es-MX" sz="2400" b="1" u="sng" dirty="0"/>
              <a:t>ANTECEDENTES</a:t>
            </a:r>
            <a:endParaRPr lang="es-MX" sz="2400" u="sng" dirty="0"/>
          </a:p>
        </p:txBody>
      </p:sp>
      <p:sp>
        <p:nvSpPr>
          <p:cNvPr id="6" name="CuadroTexto 5">
            <a:extLst>
              <a:ext uri="{FF2B5EF4-FFF2-40B4-BE49-F238E27FC236}">
                <a16:creationId xmlns:a16="http://schemas.microsoft.com/office/drawing/2014/main" id="{4B7698DE-E176-D752-C6C2-7B68FCCBD95A}"/>
              </a:ext>
            </a:extLst>
          </p:cNvPr>
          <p:cNvSpPr txBox="1"/>
          <p:nvPr/>
        </p:nvSpPr>
        <p:spPr>
          <a:xfrm>
            <a:off x="883117" y="2240716"/>
            <a:ext cx="9560294" cy="1785104"/>
          </a:xfrm>
          <a:prstGeom prst="rect">
            <a:avLst/>
          </a:prstGeom>
          <a:noFill/>
        </p:spPr>
        <p:txBody>
          <a:bodyPr wrap="square">
            <a:spAutoFit/>
          </a:bodyPr>
          <a:lstStyle/>
          <a:p>
            <a:pPr lvl="0" algn="just" rtl="0"/>
            <a:r>
              <a:rPr lang="es-MX" sz="2200" dirty="0"/>
              <a:t>De acuerdo con la política de descentralización, el Gobierno federal promueve la coordinación  de acciones en materia de población con las entidades federativas, planteándose la conveniencia de crear una unidad que analice la dinámica del fenómeno demográfico en nuestro estado y proponga las medidas necesarias para su adecuada orientación. </a:t>
            </a:r>
          </a:p>
        </p:txBody>
      </p:sp>
      <p:sp>
        <p:nvSpPr>
          <p:cNvPr id="8" name="CuadroTexto 7">
            <a:extLst>
              <a:ext uri="{FF2B5EF4-FFF2-40B4-BE49-F238E27FC236}">
                <a16:creationId xmlns:a16="http://schemas.microsoft.com/office/drawing/2014/main" id="{9D0882CB-231F-E3D5-FE30-5120E6A968A0}"/>
              </a:ext>
            </a:extLst>
          </p:cNvPr>
          <p:cNvSpPr txBox="1"/>
          <p:nvPr/>
        </p:nvSpPr>
        <p:spPr>
          <a:xfrm>
            <a:off x="2470802" y="4114650"/>
            <a:ext cx="8856067" cy="2123658"/>
          </a:xfrm>
          <a:prstGeom prst="rect">
            <a:avLst/>
          </a:prstGeom>
          <a:noFill/>
        </p:spPr>
        <p:txBody>
          <a:bodyPr wrap="square">
            <a:spAutoFit/>
          </a:bodyPr>
          <a:lstStyle/>
          <a:p>
            <a:pPr lvl="0" algn="just" rtl="0"/>
            <a:r>
              <a:rPr lang="es-MX" sz="2200" dirty="0"/>
              <a:t>Es así como el Gobierno del Estado de Michoacán de Ocampo, a través del Periódico Oficial No. 90 Tomo Civil de </a:t>
            </a:r>
            <a:r>
              <a:rPr lang="es-MX" sz="2200" b="1" dirty="0"/>
              <a:t>20 de septiembre de 1984</a:t>
            </a:r>
            <a:r>
              <a:rPr lang="es-MX" sz="2200" dirty="0"/>
              <a:t>, decretó la </a:t>
            </a:r>
            <a:r>
              <a:rPr lang="es-MX" sz="2200" b="1" dirty="0"/>
              <a:t>Creación del Consejo Estatal de Población, </a:t>
            </a:r>
            <a:r>
              <a:rPr lang="es-MX" sz="2200" dirty="0"/>
              <a:t>teniendo como </a:t>
            </a:r>
            <a:r>
              <a:rPr lang="es-MX" sz="2200" b="1" dirty="0"/>
              <a:t>objetivo</a:t>
            </a:r>
            <a:r>
              <a:rPr lang="es-MX" sz="2200" dirty="0"/>
              <a:t> el sentar las bases de </a:t>
            </a:r>
            <a:r>
              <a:rPr lang="es-MX" sz="2200" b="1" dirty="0"/>
              <a:t>cooperación entre el Consejo Nacional de Población y el Gobierno del Estado de Michoacán; </a:t>
            </a:r>
            <a:r>
              <a:rPr lang="es-MX" sz="2200" dirty="0"/>
              <a:t>con la finalidad de establecer, coordinar y evaluar la política demográfica de nuestra Entidad</a:t>
            </a:r>
          </a:p>
        </p:txBody>
      </p:sp>
      <p:pic>
        <p:nvPicPr>
          <p:cNvPr id="10" name="Imagen 9" descr="Imagen que contiene dibujo&#10;&#10;Descripción generada automáticamente">
            <a:extLst>
              <a:ext uri="{FF2B5EF4-FFF2-40B4-BE49-F238E27FC236}">
                <a16:creationId xmlns:a16="http://schemas.microsoft.com/office/drawing/2014/main" id="{E0C54159-9B2D-7974-2276-3605B38235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7837" y="4458901"/>
            <a:ext cx="938213" cy="1219201"/>
          </a:xfrm>
          <a:prstGeom prst="rect">
            <a:avLst/>
          </a:prstGeom>
        </p:spPr>
      </p:pic>
      <p:sp>
        <p:nvSpPr>
          <p:cNvPr id="18" name="Rectángulo 17">
            <a:extLst>
              <a:ext uri="{FF2B5EF4-FFF2-40B4-BE49-F238E27FC236}">
                <a16:creationId xmlns:a16="http://schemas.microsoft.com/office/drawing/2014/main" id="{2CD161B9-2747-3AB8-06D4-00F6C5C552C7}"/>
              </a:ext>
            </a:extLst>
          </p:cNvPr>
          <p:cNvSpPr/>
          <p:nvPr/>
        </p:nvSpPr>
        <p:spPr>
          <a:xfrm>
            <a:off x="833363" y="2240716"/>
            <a:ext cx="10763006" cy="4235479"/>
          </a:xfrm>
          <a:prstGeom prst="rect">
            <a:avLst/>
          </a:prstGeom>
          <a:noFill/>
          <a:ln w="57150">
            <a:solidFill>
              <a:srgbClr val="6600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1894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pSp>
        <p:nvGrpSpPr>
          <p:cNvPr id="2" name="Grupo 1">
            <a:extLst>
              <a:ext uri="{FF2B5EF4-FFF2-40B4-BE49-F238E27FC236}">
                <a16:creationId xmlns:a16="http://schemas.microsoft.com/office/drawing/2014/main" id="{A34CFB80-186F-E2A7-1A3A-0AAE2E5553C8}"/>
              </a:ext>
            </a:extLst>
          </p:cNvPr>
          <p:cNvGrpSpPr/>
          <p:nvPr/>
        </p:nvGrpSpPr>
        <p:grpSpPr>
          <a:xfrm>
            <a:off x="4175456" y="1915232"/>
            <a:ext cx="3801852" cy="1465155"/>
            <a:chOff x="3896203" y="2115"/>
            <a:chExt cx="2972893" cy="1755925"/>
          </a:xfrm>
          <a:solidFill>
            <a:srgbClr val="660033"/>
          </a:solidFill>
        </p:grpSpPr>
        <p:sp>
          <p:nvSpPr>
            <p:cNvPr id="3" name="Rectángulo 2">
              <a:extLst>
                <a:ext uri="{FF2B5EF4-FFF2-40B4-BE49-F238E27FC236}">
                  <a16:creationId xmlns:a16="http://schemas.microsoft.com/office/drawing/2014/main" id="{F807A2F7-FB78-0734-6CF0-DDD26D89B493}"/>
                </a:ext>
              </a:extLst>
            </p:cNvPr>
            <p:cNvSpPr/>
            <p:nvPr/>
          </p:nvSpPr>
          <p:spPr>
            <a:xfrm>
              <a:off x="3896203" y="2115"/>
              <a:ext cx="2904799" cy="1742879"/>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es-MX" b="1">
                <a:solidFill>
                  <a:schemeClr val="bg1"/>
                </a:solidFill>
              </a:endParaRPr>
            </a:p>
          </p:txBody>
        </p:sp>
        <p:sp>
          <p:nvSpPr>
            <p:cNvPr id="5" name="CuadroTexto 4">
              <a:extLst>
                <a:ext uri="{FF2B5EF4-FFF2-40B4-BE49-F238E27FC236}">
                  <a16:creationId xmlns:a16="http://schemas.microsoft.com/office/drawing/2014/main" id="{8BB27996-1477-24F8-2409-A22A21A38CDE}"/>
                </a:ext>
              </a:extLst>
            </p:cNvPr>
            <p:cNvSpPr txBox="1"/>
            <p:nvPr/>
          </p:nvSpPr>
          <p:spPr>
            <a:xfrm>
              <a:off x="3964297" y="15161"/>
              <a:ext cx="2904799" cy="1742879"/>
            </a:xfrm>
            <a:prstGeom prst="rect">
              <a:avLst/>
            </a:prstGeom>
            <a:grpFill/>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bg1"/>
                  </a:solidFill>
                  <a:latin typeface="Gibson"/>
                  <a:ea typeface="Calibri" panose="020F0502020204030204" pitchFamily="34" charset="0"/>
                </a:rPr>
                <a:t>COMITÉ DE SEGURIDAD EN</a:t>
              </a:r>
            </a:p>
            <a:p>
              <a:pPr marL="0" lvl="0" indent="0" algn="ctr" defTabSz="844550">
                <a:lnSpc>
                  <a:spcPct val="90000"/>
                </a:lnSpc>
                <a:spcBef>
                  <a:spcPct val="0"/>
                </a:spcBef>
                <a:spcAft>
                  <a:spcPct val="35000"/>
                </a:spcAft>
                <a:buNone/>
              </a:pPr>
              <a:r>
                <a:rPr lang="es-MX" sz="1900" b="1" kern="1200" dirty="0">
                  <a:solidFill>
                    <a:schemeClr val="bg1"/>
                  </a:solidFill>
                  <a:latin typeface="Gibson"/>
                  <a:ea typeface="Calibri" panose="020F0502020204030204" pitchFamily="34" charset="0"/>
                </a:rPr>
                <a:t>  </a:t>
              </a:r>
              <a:r>
                <a:rPr lang="es-MX" sz="2800" b="1" u="sng" kern="1200" dirty="0">
                  <a:solidFill>
                    <a:schemeClr val="bg1"/>
                  </a:solidFill>
                  <a:latin typeface="Gibson"/>
                  <a:ea typeface="Calibri" panose="020F0502020204030204" pitchFamily="34" charset="0"/>
                </a:rPr>
                <a:t>“</a:t>
              </a:r>
              <a:r>
                <a:rPr lang="es-MX" sz="2800" b="1" u="sng" dirty="0">
                  <a:solidFill>
                    <a:schemeClr val="bg1"/>
                  </a:solidFill>
                  <a:latin typeface="Gibson"/>
                  <a:ea typeface="Calibri" panose="020F0502020204030204" pitchFamily="34" charset="0"/>
                </a:rPr>
                <a:t>SALUD</a:t>
              </a:r>
              <a:r>
                <a:rPr lang="es-MX" sz="2800" b="1" u="sng" kern="1200" dirty="0">
                  <a:solidFill>
                    <a:schemeClr val="bg1"/>
                  </a:solidFill>
                  <a:latin typeface="Gibson"/>
                  <a:ea typeface="Calibri" panose="020F0502020204030204" pitchFamily="34" charset="0"/>
                </a:rPr>
                <a:t>”</a:t>
              </a:r>
              <a:r>
                <a:rPr lang="es-MX" sz="1900" b="1" kern="1200" dirty="0">
                  <a:solidFill>
                    <a:schemeClr val="bg1"/>
                  </a:solidFill>
                  <a:latin typeface="Gibson"/>
                  <a:ea typeface="Calibri" panose="020F0502020204030204" pitchFamily="34" charset="0"/>
                </a:rPr>
                <a:t> </a:t>
              </a:r>
            </a:p>
            <a:p>
              <a:pPr marL="0" lvl="0" indent="0" algn="ctr" defTabSz="844550">
                <a:lnSpc>
                  <a:spcPct val="90000"/>
                </a:lnSpc>
                <a:spcBef>
                  <a:spcPct val="0"/>
                </a:spcBef>
                <a:spcAft>
                  <a:spcPct val="35000"/>
                </a:spcAft>
                <a:buNone/>
              </a:pPr>
              <a:r>
                <a:rPr lang="es-MX" sz="1900" b="1" kern="1200" dirty="0">
                  <a:solidFill>
                    <a:schemeClr val="bg1"/>
                  </a:solidFill>
                  <a:latin typeface="Gibson"/>
                  <a:ea typeface="Calibri" panose="020F0502020204030204" pitchFamily="34" charset="0"/>
                </a:rPr>
                <a:t>DEL ESTADO DE MICHOACAN </a:t>
              </a:r>
              <a:endParaRPr lang="es-MX" sz="1900" b="1" kern="1200" dirty="0">
                <a:solidFill>
                  <a:schemeClr val="bg1"/>
                </a:solidFill>
              </a:endParaRPr>
            </a:p>
          </p:txBody>
        </p:sp>
      </p:grpSp>
      <p:sp>
        <p:nvSpPr>
          <p:cNvPr id="6" name="CuadroTexto 5">
            <a:extLst>
              <a:ext uri="{FF2B5EF4-FFF2-40B4-BE49-F238E27FC236}">
                <a16:creationId xmlns:a16="http://schemas.microsoft.com/office/drawing/2014/main" id="{EC66A473-0467-5E5F-1250-2D04190CEAB4}"/>
              </a:ext>
            </a:extLst>
          </p:cNvPr>
          <p:cNvSpPr txBox="1"/>
          <p:nvPr/>
        </p:nvSpPr>
        <p:spPr>
          <a:xfrm>
            <a:off x="4790238" y="3739953"/>
            <a:ext cx="2809366" cy="923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r>
              <a:rPr lang="es-MX" sz="1800" dirty="0">
                <a:effectLst/>
                <a:latin typeface="Gibson"/>
                <a:ea typeface="Calibri" panose="020F0502020204030204" pitchFamily="34" charset="0"/>
                <a:cs typeface="Arial" panose="020B0604020202020204" pitchFamily="34" charset="0"/>
              </a:rPr>
              <a:t>ESTRATEGIA DE INTERVENCIÓN EN ENTORNOS LABORALES</a:t>
            </a:r>
            <a:endParaRPr lang="es-MX" dirty="0"/>
          </a:p>
        </p:txBody>
      </p:sp>
      <p:sp>
        <p:nvSpPr>
          <p:cNvPr id="8" name="CuadroTexto 7">
            <a:extLst>
              <a:ext uri="{FF2B5EF4-FFF2-40B4-BE49-F238E27FC236}">
                <a16:creationId xmlns:a16="http://schemas.microsoft.com/office/drawing/2014/main" id="{4D4BD830-1DB3-290C-853C-2741D03C70BE}"/>
              </a:ext>
            </a:extLst>
          </p:cNvPr>
          <p:cNvSpPr txBox="1"/>
          <p:nvPr/>
        </p:nvSpPr>
        <p:spPr>
          <a:xfrm>
            <a:off x="4214692" y="5100456"/>
            <a:ext cx="3762616" cy="646331"/>
          </a:xfrm>
          <a:prstGeom prst="rect">
            <a:avLst/>
          </a:prstGeom>
          <a:solidFill>
            <a:srgbClr val="A7376F"/>
          </a:solidFill>
        </p:spPr>
        <p:txBody>
          <a:bodyPr wrap="square">
            <a:spAutoFit/>
          </a:bodyPr>
          <a:lstStyle/>
          <a:p>
            <a:pPr algn="ctr"/>
            <a:r>
              <a:rPr lang="es-MX" sz="1800" dirty="0">
                <a:solidFill>
                  <a:schemeClr val="bg1"/>
                </a:solidFill>
                <a:effectLst/>
                <a:latin typeface="Gibson"/>
                <a:ea typeface="Calibri" panose="020F0502020204030204" pitchFamily="34" charset="0"/>
                <a:cs typeface="Arial" panose="020B0604020202020204" pitchFamily="34" charset="0"/>
              </a:rPr>
              <a:t>DINÁMICAS DE INTEGRACIÓN EN EL ÁMBITO LABORAL</a:t>
            </a:r>
            <a:endParaRPr lang="es-MX" dirty="0">
              <a:solidFill>
                <a:schemeClr val="bg1"/>
              </a:solidFill>
            </a:endParaRPr>
          </a:p>
        </p:txBody>
      </p:sp>
      <p:pic>
        <p:nvPicPr>
          <p:cNvPr id="10" name="Imagen 9" descr="Grupo de personas alrededor de una mesa&#10;&#10;Descripción generada automáticamente">
            <a:extLst>
              <a:ext uri="{FF2B5EF4-FFF2-40B4-BE49-F238E27FC236}">
                <a16:creationId xmlns:a16="http://schemas.microsoft.com/office/drawing/2014/main" id="{C1C46D1F-3126-5822-F254-F10FEEC2B9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5486" y="2112402"/>
            <a:ext cx="2704562" cy="3606082"/>
          </a:xfrm>
          <a:prstGeom prst="rect">
            <a:avLst/>
          </a:prstGeom>
        </p:spPr>
      </p:pic>
      <p:pic>
        <p:nvPicPr>
          <p:cNvPr id="22" name="Imagen 21" descr="Personas sentadas en una mesa&#10;&#10;Descripción generada automáticamente con confianza media">
            <a:extLst>
              <a:ext uri="{FF2B5EF4-FFF2-40B4-BE49-F238E27FC236}">
                <a16:creationId xmlns:a16="http://schemas.microsoft.com/office/drawing/2014/main" id="{1494B484-A77D-44B9-75D7-84129BD53F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751" y="1875827"/>
            <a:ext cx="2881993" cy="3842657"/>
          </a:xfrm>
          <a:prstGeom prst="rect">
            <a:avLst/>
          </a:prstGeom>
        </p:spPr>
      </p:pic>
    </p:spTree>
    <p:extLst>
      <p:ext uri="{BB962C8B-B14F-4D97-AF65-F5344CB8AC3E}">
        <p14:creationId xmlns:p14="http://schemas.microsoft.com/office/powerpoint/2010/main" val="301763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3" name="Diagrama 2"/>
          <p:cNvGraphicFramePr/>
          <p:nvPr>
            <p:extLst>
              <p:ext uri="{D42A27DB-BD31-4B8C-83A1-F6EECF244321}">
                <p14:modId xmlns:p14="http://schemas.microsoft.com/office/powerpoint/2010/main" val="217321462"/>
              </p:ext>
            </p:extLst>
          </p:nvPr>
        </p:nvGraphicFramePr>
        <p:xfrm>
          <a:off x="652996" y="2506502"/>
          <a:ext cx="3873444" cy="28384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a 3">
            <a:extLst>
              <a:ext uri="{FF2B5EF4-FFF2-40B4-BE49-F238E27FC236}">
                <a16:creationId xmlns:a16="http://schemas.microsoft.com/office/drawing/2014/main" id="{C5AB9056-E09C-B026-21F4-C6834134F316}"/>
              </a:ext>
            </a:extLst>
          </p:cNvPr>
          <p:cNvGraphicFramePr/>
          <p:nvPr>
            <p:extLst>
              <p:ext uri="{D42A27DB-BD31-4B8C-83A1-F6EECF244321}">
                <p14:modId xmlns:p14="http://schemas.microsoft.com/office/powerpoint/2010/main" val="2633972546"/>
              </p:ext>
            </p:extLst>
          </p:nvPr>
        </p:nvGraphicFramePr>
        <p:xfrm>
          <a:off x="2936924" y="1717454"/>
          <a:ext cx="9795805" cy="458579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717272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18" name="Diagrama 17">
            <a:extLst>
              <a:ext uri="{FF2B5EF4-FFF2-40B4-BE49-F238E27FC236}">
                <a16:creationId xmlns:a16="http://schemas.microsoft.com/office/drawing/2014/main" id="{B2DC287C-82F1-A3CD-5505-2FDEA244E357}"/>
              </a:ext>
            </a:extLst>
          </p:cNvPr>
          <p:cNvGraphicFramePr/>
          <p:nvPr>
            <p:extLst>
              <p:ext uri="{D42A27DB-BD31-4B8C-83A1-F6EECF244321}">
                <p14:modId xmlns:p14="http://schemas.microsoft.com/office/powerpoint/2010/main" val="684502017"/>
              </p:ext>
            </p:extLst>
          </p:nvPr>
        </p:nvGraphicFramePr>
        <p:xfrm>
          <a:off x="696684" y="1464993"/>
          <a:ext cx="7903029" cy="1095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a 6">
            <a:extLst>
              <a:ext uri="{FF2B5EF4-FFF2-40B4-BE49-F238E27FC236}">
                <a16:creationId xmlns:a16="http://schemas.microsoft.com/office/drawing/2014/main" id="{1DCE4355-67FE-4054-284B-5D6C1A1BD470}"/>
              </a:ext>
            </a:extLst>
          </p:cNvPr>
          <p:cNvGraphicFramePr/>
          <p:nvPr>
            <p:extLst>
              <p:ext uri="{D42A27DB-BD31-4B8C-83A1-F6EECF244321}">
                <p14:modId xmlns:p14="http://schemas.microsoft.com/office/powerpoint/2010/main" val="1759854816"/>
              </p:ext>
            </p:extLst>
          </p:nvPr>
        </p:nvGraphicFramePr>
        <p:xfrm>
          <a:off x="5754195" y="2169484"/>
          <a:ext cx="6096000" cy="32862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CuadroTexto 7">
            <a:extLst>
              <a:ext uri="{FF2B5EF4-FFF2-40B4-BE49-F238E27FC236}">
                <a16:creationId xmlns:a16="http://schemas.microsoft.com/office/drawing/2014/main" id="{B7E12D9B-AE67-A2A5-585E-2AF7D0687992}"/>
              </a:ext>
            </a:extLst>
          </p:cNvPr>
          <p:cNvSpPr txBox="1"/>
          <p:nvPr/>
        </p:nvSpPr>
        <p:spPr>
          <a:xfrm>
            <a:off x="5990995" y="2504010"/>
            <a:ext cx="1164772" cy="646331"/>
          </a:xfrm>
          <a:prstGeom prst="rect">
            <a:avLst/>
          </a:prstGeom>
          <a:noFill/>
        </p:spPr>
        <p:txBody>
          <a:bodyPr wrap="square" rtlCol="0">
            <a:spAutoFit/>
          </a:bodyPr>
          <a:lstStyle/>
          <a:p>
            <a:r>
              <a:rPr lang="es-MX" sz="3600" dirty="0"/>
              <a:t>6</a:t>
            </a:r>
          </a:p>
        </p:txBody>
      </p:sp>
      <p:sp>
        <p:nvSpPr>
          <p:cNvPr id="9" name="CuadroTexto 8">
            <a:extLst>
              <a:ext uri="{FF2B5EF4-FFF2-40B4-BE49-F238E27FC236}">
                <a16:creationId xmlns:a16="http://schemas.microsoft.com/office/drawing/2014/main" id="{7598E2A5-E1F3-7583-1E7A-2D83CD5745E3}"/>
              </a:ext>
            </a:extLst>
          </p:cNvPr>
          <p:cNvSpPr txBox="1"/>
          <p:nvPr/>
        </p:nvSpPr>
        <p:spPr>
          <a:xfrm>
            <a:off x="6083753" y="3492859"/>
            <a:ext cx="1164772" cy="646331"/>
          </a:xfrm>
          <a:prstGeom prst="rect">
            <a:avLst/>
          </a:prstGeom>
          <a:noFill/>
        </p:spPr>
        <p:txBody>
          <a:bodyPr wrap="square" rtlCol="0">
            <a:spAutoFit/>
          </a:bodyPr>
          <a:lstStyle/>
          <a:p>
            <a:r>
              <a:rPr lang="es-MX" sz="3600" dirty="0"/>
              <a:t>40</a:t>
            </a:r>
          </a:p>
        </p:txBody>
      </p:sp>
      <p:sp>
        <p:nvSpPr>
          <p:cNvPr id="10" name="CuadroTexto 9">
            <a:extLst>
              <a:ext uri="{FF2B5EF4-FFF2-40B4-BE49-F238E27FC236}">
                <a16:creationId xmlns:a16="http://schemas.microsoft.com/office/drawing/2014/main" id="{AC08CEA7-00F5-21B4-4B8C-4C8422F46276}"/>
              </a:ext>
            </a:extLst>
          </p:cNvPr>
          <p:cNvSpPr txBox="1"/>
          <p:nvPr/>
        </p:nvSpPr>
        <p:spPr>
          <a:xfrm>
            <a:off x="6019231" y="4474309"/>
            <a:ext cx="1164772" cy="646331"/>
          </a:xfrm>
          <a:prstGeom prst="rect">
            <a:avLst/>
          </a:prstGeom>
          <a:noFill/>
        </p:spPr>
        <p:txBody>
          <a:bodyPr wrap="square" rtlCol="0">
            <a:spAutoFit/>
          </a:bodyPr>
          <a:lstStyle/>
          <a:p>
            <a:r>
              <a:rPr lang="es-MX" sz="3600" dirty="0"/>
              <a:t>8</a:t>
            </a:r>
          </a:p>
        </p:txBody>
      </p:sp>
      <p:pic>
        <p:nvPicPr>
          <p:cNvPr id="27" name="Imagen 26" descr="Escala de tiempo&#10;&#10;Descripción generada automáticamente">
            <a:extLst>
              <a:ext uri="{FF2B5EF4-FFF2-40B4-BE49-F238E27FC236}">
                <a16:creationId xmlns:a16="http://schemas.microsoft.com/office/drawing/2014/main" id="{FB511B96-4179-365D-DF39-05EBE222CE6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2982" y="1730934"/>
            <a:ext cx="4834327" cy="4834327"/>
          </a:xfrm>
          <a:prstGeom prst="rect">
            <a:avLst/>
          </a:prstGeom>
        </p:spPr>
      </p:pic>
    </p:spTree>
    <p:extLst>
      <p:ext uri="{BB962C8B-B14F-4D97-AF65-F5344CB8AC3E}">
        <p14:creationId xmlns:p14="http://schemas.microsoft.com/office/powerpoint/2010/main" val="60309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18" name="Diagrama 17">
            <a:extLst>
              <a:ext uri="{FF2B5EF4-FFF2-40B4-BE49-F238E27FC236}">
                <a16:creationId xmlns:a16="http://schemas.microsoft.com/office/drawing/2014/main" id="{B2DC287C-82F1-A3CD-5505-2FDEA244E357}"/>
              </a:ext>
            </a:extLst>
          </p:cNvPr>
          <p:cNvGraphicFramePr/>
          <p:nvPr>
            <p:extLst>
              <p:ext uri="{D42A27DB-BD31-4B8C-83A1-F6EECF244321}">
                <p14:modId xmlns:p14="http://schemas.microsoft.com/office/powerpoint/2010/main" val="3890749680"/>
              </p:ext>
            </p:extLst>
          </p:nvPr>
        </p:nvGraphicFramePr>
        <p:xfrm>
          <a:off x="696684" y="1464993"/>
          <a:ext cx="7903029" cy="1095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CuadroTexto 7">
            <a:extLst>
              <a:ext uri="{FF2B5EF4-FFF2-40B4-BE49-F238E27FC236}">
                <a16:creationId xmlns:a16="http://schemas.microsoft.com/office/drawing/2014/main" id="{B7E12D9B-AE67-A2A5-585E-2AF7D0687992}"/>
              </a:ext>
            </a:extLst>
          </p:cNvPr>
          <p:cNvSpPr txBox="1"/>
          <p:nvPr/>
        </p:nvSpPr>
        <p:spPr>
          <a:xfrm>
            <a:off x="5966325" y="3272294"/>
            <a:ext cx="1164772" cy="646331"/>
          </a:xfrm>
          <a:prstGeom prst="rect">
            <a:avLst/>
          </a:prstGeom>
          <a:noFill/>
        </p:spPr>
        <p:txBody>
          <a:bodyPr wrap="square" rtlCol="0">
            <a:spAutoFit/>
          </a:bodyPr>
          <a:lstStyle/>
          <a:p>
            <a:r>
              <a:rPr lang="es-MX" sz="3600" dirty="0"/>
              <a:t>6</a:t>
            </a:r>
          </a:p>
        </p:txBody>
      </p:sp>
      <p:sp>
        <p:nvSpPr>
          <p:cNvPr id="9" name="CuadroTexto 8">
            <a:extLst>
              <a:ext uri="{FF2B5EF4-FFF2-40B4-BE49-F238E27FC236}">
                <a16:creationId xmlns:a16="http://schemas.microsoft.com/office/drawing/2014/main" id="{7598E2A5-E1F3-7583-1E7A-2D83CD5745E3}"/>
              </a:ext>
            </a:extLst>
          </p:cNvPr>
          <p:cNvSpPr txBox="1"/>
          <p:nvPr/>
        </p:nvSpPr>
        <p:spPr>
          <a:xfrm>
            <a:off x="6031124" y="4240836"/>
            <a:ext cx="1164772" cy="646331"/>
          </a:xfrm>
          <a:prstGeom prst="rect">
            <a:avLst/>
          </a:prstGeom>
          <a:noFill/>
        </p:spPr>
        <p:txBody>
          <a:bodyPr wrap="square" rtlCol="0">
            <a:spAutoFit/>
          </a:bodyPr>
          <a:lstStyle/>
          <a:p>
            <a:r>
              <a:rPr lang="es-MX" sz="3600" dirty="0"/>
              <a:t>40</a:t>
            </a:r>
          </a:p>
        </p:txBody>
      </p:sp>
      <p:pic>
        <p:nvPicPr>
          <p:cNvPr id="3" name="Imagen 2" descr="Un grupo de personas de pie&#10;&#10;Descripción generada automáticamente con confianza media">
            <a:extLst>
              <a:ext uri="{FF2B5EF4-FFF2-40B4-BE49-F238E27FC236}">
                <a16:creationId xmlns:a16="http://schemas.microsoft.com/office/drawing/2014/main" id="{5DC9CF5A-7F3E-2A35-D62B-1982BDDD75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7157" y="2430017"/>
            <a:ext cx="3919165" cy="2939374"/>
          </a:xfrm>
          <a:prstGeom prst="rect">
            <a:avLst/>
          </a:prstGeom>
        </p:spPr>
      </p:pic>
      <p:pic>
        <p:nvPicPr>
          <p:cNvPr id="5" name="Imagen 4" descr="Un grupo de personas en un salón de clases&#10;&#10;Descripción generada automáticamente con confianza media">
            <a:extLst>
              <a:ext uri="{FF2B5EF4-FFF2-40B4-BE49-F238E27FC236}">
                <a16:creationId xmlns:a16="http://schemas.microsoft.com/office/drawing/2014/main" id="{334D8A0E-5171-FA50-B01E-2D6A4327F0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6981" y="1811245"/>
            <a:ext cx="2566889" cy="1925167"/>
          </a:xfrm>
          <a:prstGeom prst="rect">
            <a:avLst/>
          </a:prstGeom>
        </p:spPr>
      </p:pic>
      <p:pic>
        <p:nvPicPr>
          <p:cNvPr id="19" name="Imagen 18" descr="Una niña con un paraguas&#10;&#10;Descripción generada automáticamente con confianza media">
            <a:extLst>
              <a:ext uri="{FF2B5EF4-FFF2-40B4-BE49-F238E27FC236}">
                <a16:creationId xmlns:a16="http://schemas.microsoft.com/office/drawing/2014/main" id="{5C44C09C-B099-43C3-E297-2B510C0D948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90010" y="1740126"/>
            <a:ext cx="1670092" cy="2226790"/>
          </a:xfrm>
          <a:prstGeom prst="rect">
            <a:avLst/>
          </a:prstGeom>
        </p:spPr>
      </p:pic>
      <p:pic>
        <p:nvPicPr>
          <p:cNvPr id="26" name="Imagen 25" descr="Una multitud de gente&#10;&#10;Descripción generada automáticamente">
            <a:extLst>
              <a:ext uri="{FF2B5EF4-FFF2-40B4-BE49-F238E27FC236}">
                <a16:creationId xmlns:a16="http://schemas.microsoft.com/office/drawing/2014/main" id="{AC6E91EF-6AB3-66AC-E200-859F6BD6A38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6921" y="4196860"/>
            <a:ext cx="2923207" cy="2192405"/>
          </a:xfrm>
          <a:prstGeom prst="rect">
            <a:avLst/>
          </a:prstGeom>
        </p:spPr>
      </p:pic>
      <p:pic>
        <p:nvPicPr>
          <p:cNvPr id="28" name="Imagen 27" descr="Un grupo de personas frente a un edificio&#10;&#10;Descripción generada automáticamente">
            <a:extLst>
              <a:ext uri="{FF2B5EF4-FFF2-40B4-BE49-F238E27FC236}">
                <a16:creationId xmlns:a16="http://schemas.microsoft.com/office/drawing/2014/main" id="{FCEDDBB1-DD1F-F80C-6432-C8DECD3402F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55593" y="4297744"/>
            <a:ext cx="2737550" cy="2053163"/>
          </a:xfrm>
          <a:prstGeom prst="rect">
            <a:avLst/>
          </a:prstGeom>
        </p:spPr>
      </p:pic>
    </p:spTree>
    <p:extLst>
      <p:ext uri="{BB962C8B-B14F-4D97-AF65-F5344CB8AC3E}">
        <p14:creationId xmlns:p14="http://schemas.microsoft.com/office/powerpoint/2010/main" val="818959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18" name="Diagrama 17">
            <a:extLst>
              <a:ext uri="{FF2B5EF4-FFF2-40B4-BE49-F238E27FC236}">
                <a16:creationId xmlns:a16="http://schemas.microsoft.com/office/drawing/2014/main" id="{B2DC287C-82F1-A3CD-5505-2FDEA244E357}"/>
              </a:ext>
            </a:extLst>
          </p:cNvPr>
          <p:cNvGraphicFramePr/>
          <p:nvPr/>
        </p:nvGraphicFramePr>
        <p:xfrm>
          <a:off x="696684" y="1464993"/>
          <a:ext cx="7903029" cy="1095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 name="Imagen 3" descr="Interfaz de usuario gráfica, Texto&#10;&#10;Descripción generada automáticamente">
            <a:extLst>
              <a:ext uri="{FF2B5EF4-FFF2-40B4-BE49-F238E27FC236}">
                <a16:creationId xmlns:a16="http://schemas.microsoft.com/office/drawing/2014/main" id="{0866FE22-AEDA-E51D-7EAC-CA4E208FA55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9581" y="1543845"/>
            <a:ext cx="4303784" cy="3568617"/>
          </a:xfrm>
          <a:prstGeom prst="rect">
            <a:avLst/>
          </a:prstGeom>
        </p:spPr>
      </p:pic>
      <p:pic>
        <p:nvPicPr>
          <p:cNvPr id="7" name="Imagen 6" descr="Un grupo de personas sentadas en un auditorio&#10;&#10;Descripción generada automáticamente">
            <a:extLst>
              <a:ext uri="{FF2B5EF4-FFF2-40B4-BE49-F238E27FC236}">
                <a16:creationId xmlns:a16="http://schemas.microsoft.com/office/drawing/2014/main" id="{330FF6DA-EF9B-DAD2-24AE-090935CF798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02206" y="1463504"/>
            <a:ext cx="2635704" cy="1975021"/>
          </a:xfrm>
          <a:prstGeom prst="rect">
            <a:avLst/>
          </a:prstGeom>
        </p:spPr>
      </p:pic>
      <p:pic>
        <p:nvPicPr>
          <p:cNvPr id="22" name="Imagen 21" descr="Un grupo de personas en un salón de clases&#10;&#10;Descripción generada automáticamente con confianza media">
            <a:extLst>
              <a:ext uri="{FF2B5EF4-FFF2-40B4-BE49-F238E27FC236}">
                <a16:creationId xmlns:a16="http://schemas.microsoft.com/office/drawing/2014/main" id="{EBF33DCF-E4E2-5B90-6CE3-265271F34D5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34990" y="1587352"/>
            <a:ext cx="2813535" cy="2110151"/>
          </a:xfrm>
          <a:prstGeom prst="rect">
            <a:avLst/>
          </a:prstGeom>
        </p:spPr>
      </p:pic>
      <p:pic>
        <p:nvPicPr>
          <p:cNvPr id="29" name="Imagen 28" descr="Un par de personas de pie&#10;&#10;Descripción generada automáticamente con confianza media">
            <a:extLst>
              <a:ext uri="{FF2B5EF4-FFF2-40B4-BE49-F238E27FC236}">
                <a16:creationId xmlns:a16="http://schemas.microsoft.com/office/drawing/2014/main" id="{07D280AE-097E-DEEE-6F36-7D288FE84C4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29495" y="3733224"/>
            <a:ext cx="2008415" cy="2677886"/>
          </a:xfrm>
          <a:prstGeom prst="rect">
            <a:avLst/>
          </a:prstGeom>
        </p:spPr>
      </p:pic>
      <p:pic>
        <p:nvPicPr>
          <p:cNvPr id="31" name="Imagen 30" descr="Un grupo de personas en un auditorio&#10;&#10;Descripción generada automáticamente">
            <a:extLst>
              <a:ext uri="{FF2B5EF4-FFF2-40B4-BE49-F238E27FC236}">
                <a16:creationId xmlns:a16="http://schemas.microsoft.com/office/drawing/2014/main" id="{5E4DEF3C-5EEF-B293-CA50-D0BB3F33D08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96000" y="3793195"/>
            <a:ext cx="3548743" cy="2661557"/>
          </a:xfrm>
          <a:prstGeom prst="rect">
            <a:avLst/>
          </a:prstGeom>
        </p:spPr>
      </p:pic>
      <p:sp>
        <p:nvSpPr>
          <p:cNvPr id="32" name="CuadroTexto 31">
            <a:extLst>
              <a:ext uri="{FF2B5EF4-FFF2-40B4-BE49-F238E27FC236}">
                <a16:creationId xmlns:a16="http://schemas.microsoft.com/office/drawing/2014/main" id="{A20424FF-456F-F448-C70D-6AE9B5618A3E}"/>
              </a:ext>
            </a:extLst>
          </p:cNvPr>
          <p:cNvSpPr txBox="1"/>
          <p:nvPr/>
        </p:nvSpPr>
        <p:spPr>
          <a:xfrm>
            <a:off x="2022180" y="5398583"/>
            <a:ext cx="3129540" cy="646331"/>
          </a:xfrm>
          <a:prstGeom prst="rect">
            <a:avLst/>
          </a:prstGeom>
          <a:solidFill>
            <a:srgbClr val="800000"/>
          </a:solidFill>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s-MX" sz="3600" dirty="0"/>
              <a:t>75 ASISTENTES</a:t>
            </a:r>
          </a:p>
        </p:txBody>
      </p:sp>
    </p:spTree>
    <p:extLst>
      <p:ext uri="{BB962C8B-B14F-4D97-AF65-F5344CB8AC3E}">
        <p14:creationId xmlns:p14="http://schemas.microsoft.com/office/powerpoint/2010/main" val="3945534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18" name="Diagrama 17">
            <a:extLst>
              <a:ext uri="{FF2B5EF4-FFF2-40B4-BE49-F238E27FC236}">
                <a16:creationId xmlns:a16="http://schemas.microsoft.com/office/drawing/2014/main" id="{B2DC287C-82F1-A3CD-5505-2FDEA244E357}"/>
              </a:ext>
            </a:extLst>
          </p:cNvPr>
          <p:cNvGraphicFramePr/>
          <p:nvPr/>
        </p:nvGraphicFramePr>
        <p:xfrm>
          <a:off x="696684" y="1464993"/>
          <a:ext cx="7903029" cy="1095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2" name="CuadroTexto 31">
            <a:extLst>
              <a:ext uri="{FF2B5EF4-FFF2-40B4-BE49-F238E27FC236}">
                <a16:creationId xmlns:a16="http://schemas.microsoft.com/office/drawing/2014/main" id="{A20424FF-456F-F448-C70D-6AE9B5618A3E}"/>
              </a:ext>
            </a:extLst>
          </p:cNvPr>
          <p:cNvSpPr txBox="1"/>
          <p:nvPr/>
        </p:nvSpPr>
        <p:spPr>
          <a:xfrm>
            <a:off x="7034943" y="4292220"/>
            <a:ext cx="3129540" cy="1200329"/>
          </a:xfrm>
          <a:prstGeom prst="rect">
            <a:avLst/>
          </a:prstGeom>
          <a:solidFill>
            <a:srgbClr val="800000"/>
          </a:solidFill>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s-MX" sz="3600" dirty="0"/>
              <a:t>115 ASISTENTES</a:t>
            </a:r>
          </a:p>
        </p:txBody>
      </p:sp>
      <p:pic>
        <p:nvPicPr>
          <p:cNvPr id="33" name="Imagen 32">
            <a:extLst>
              <a:ext uri="{FF2B5EF4-FFF2-40B4-BE49-F238E27FC236}">
                <a16:creationId xmlns:a16="http://schemas.microsoft.com/office/drawing/2014/main" id="{DB67938D-9E6F-95B1-722D-AD3AC1C76DE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9214" y="2069003"/>
            <a:ext cx="4745554" cy="3559166"/>
          </a:xfrm>
          <a:prstGeom prst="rect">
            <a:avLst/>
          </a:prstGeom>
          <a:noFill/>
          <a:ln w="28575">
            <a:solidFill>
              <a:schemeClr val="tx1"/>
            </a:solidFill>
          </a:ln>
        </p:spPr>
      </p:pic>
      <p:sp>
        <p:nvSpPr>
          <p:cNvPr id="35" name="CuadroTexto 34">
            <a:extLst>
              <a:ext uri="{FF2B5EF4-FFF2-40B4-BE49-F238E27FC236}">
                <a16:creationId xmlns:a16="http://schemas.microsoft.com/office/drawing/2014/main" id="{F8358E94-14E9-C92B-AA54-0A096B393610}"/>
              </a:ext>
            </a:extLst>
          </p:cNvPr>
          <p:cNvSpPr txBox="1"/>
          <p:nvPr/>
        </p:nvSpPr>
        <p:spPr>
          <a:xfrm>
            <a:off x="5597158" y="1764701"/>
            <a:ext cx="60960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b="1" dirty="0">
                <a:solidFill>
                  <a:srgbClr val="050505"/>
                </a:solidFill>
                <a:latin typeface="Segoe UI Historic" panose="020B0502040204020203" pitchFamily="34" charset="0"/>
              </a:rPr>
              <a:t>P</a:t>
            </a:r>
            <a:r>
              <a:rPr lang="es-ES" b="1" i="0" dirty="0">
                <a:solidFill>
                  <a:srgbClr val="050505"/>
                </a:solidFill>
                <a:effectLst/>
                <a:latin typeface="Segoe UI Historic" panose="020B0502040204020203" pitchFamily="34" charset="0"/>
              </a:rPr>
              <a:t>RESENTACIÓN DEL LIBRO, EN EL </a:t>
            </a:r>
            <a:r>
              <a:rPr lang="es-ES" b="1" i="0" u="sng" dirty="0">
                <a:solidFill>
                  <a:srgbClr val="050505"/>
                </a:solidFill>
                <a:effectLst/>
                <a:latin typeface="Segoe UI Historic" panose="020B0502040204020203" pitchFamily="34" charset="0"/>
              </a:rPr>
              <a:t>CCU DE LA UMSNH</a:t>
            </a:r>
            <a:r>
              <a:rPr lang="es-ES" b="1" i="0" dirty="0">
                <a:solidFill>
                  <a:srgbClr val="050505"/>
                </a:solidFill>
                <a:effectLst/>
                <a:latin typeface="Segoe UI Historic" panose="020B0502040204020203" pitchFamily="34" charset="0"/>
              </a:rPr>
              <a:t>, CON LA DESTACADA PARTICIPACIÓN DE LOS REPRESENTANTES DEL </a:t>
            </a:r>
            <a:r>
              <a:rPr lang="es-ES" b="1" i="0" u="none" strike="noStrike" dirty="0">
                <a:solidFill>
                  <a:srgbClr val="050505"/>
                </a:solidFill>
                <a:effectLst/>
                <a:latin typeface="inherit"/>
                <a:hlinkClick r:id="rId15"/>
              </a:rPr>
              <a:t>CONSEJO NACIONAL DE POBLACIÓN</a:t>
            </a:r>
            <a:r>
              <a:rPr lang="es-ES" b="1" i="0" dirty="0">
                <a:solidFill>
                  <a:srgbClr val="050505"/>
                </a:solidFill>
                <a:effectLst/>
                <a:latin typeface="Segoe UI Historic" panose="020B0502040204020203" pitchFamily="34" charset="0"/>
              </a:rPr>
              <a:t>, </a:t>
            </a:r>
            <a:r>
              <a:rPr lang="es-ES" b="1" i="0" u="none" strike="noStrike" dirty="0">
                <a:solidFill>
                  <a:srgbClr val="050505"/>
                </a:solidFill>
                <a:effectLst/>
                <a:latin typeface="inherit"/>
                <a:hlinkClick r:id="rId16"/>
              </a:rPr>
              <a:t>UNFPA</a:t>
            </a:r>
            <a:r>
              <a:rPr lang="es-ES" b="1" i="0" dirty="0">
                <a:solidFill>
                  <a:srgbClr val="050505"/>
                </a:solidFill>
                <a:effectLst/>
                <a:latin typeface="Segoe UI Historic" panose="020B0502040204020203" pitchFamily="34" charset="0"/>
              </a:rPr>
              <a:t>, REPRESENTANTES DE LOS DIFERENTES COESPO QUE INTEGRAN ESTA IMPORTANTE RECOPILACIÓN, ASÍ COMO DE LOS DISTINGUIDOS COMENTARISTAS Y CELEBRIDADES QUE CONFORMARON ESTE MAGNO EVENTO.</a:t>
            </a:r>
            <a:endParaRPr lang="es-MX" b="1" dirty="0"/>
          </a:p>
        </p:txBody>
      </p:sp>
    </p:spTree>
    <p:extLst>
      <p:ext uri="{BB962C8B-B14F-4D97-AF65-F5344CB8AC3E}">
        <p14:creationId xmlns:p14="http://schemas.microsoft.com/office/powerpoint/2010/main" val="277881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18" name="Diagrama 17">
            <a:extLst>
              <a:ext uri="{FF2B5EF4-FFF2-40B4-BE49-F238E27FC236}">
                <a16:creationId xmlns:a16="http://schemas.microsoft.com/office/drawing/2014/main" id="{B2DC287C-82F1-A3CD-5505-2FDEA244E357}"/>
              </a:ext>
            </a:extLst>
          </p:cNvPr>
          <p:cNvGraphicFramePr/>
          <p:nvPr/>
        </p:nvGraphicFramePr>
        <p:xfrm>
          <a:off x="696684" y="1464993"/>
          <a:ext cx="7903029" cy="1095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Imagen 2" descr="Grupo de personas de pie&#10;&#10;Descripción generada automáticamente">
            <a:extLst>
              <a:ext uri="{FF2B5EF4-FFF2-40B4-BE49-F238E27FC236}">
                <a16:creationId xmlns:a16="http://schemas.microsoft.com/office/drawing/2014/main" id="{8C08D54B-AE75-B7AD-32A1-B851C90241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84139" y="2558925"/>
            <a:ext cx="3508155" cy="2631116"/>
          </a:xfrm>
          <a:prstGeom prst="rect">
            <a:avLst/>
          </a:prstGeom>
        </p:spPr>
      </p:pic>
      <p:pic>
        <p:nvPicPr>
          <p:cNvPr id="5" name="Imagen 4" descr="Mesa de madera&#10;&#10;Descripción generada automáticamente con confianza media">
            <a:extLst>
              <a:ext uri="{FF2B5EF4-FFF2-40B4-BE49-F238E27FC236}">
                <a16:creationId xmlns:a16="http://schemas.microsoft.com/office/drawing/2014/main" id="{CD16B0C2-5FF3-BD53-4087-A8C8D2CC047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20888" y="4144911"/>
            <a:ext cx="2938372" cy="2203779"/>
          </a:xfrm>
          <a:prstGeom prst="rect">
            <a:avLst/>
          </a:prstGeom>
        </p:spPr>
      </p:pic>
      <p:pic>
        <p:nvPicPr>
          <p:cNvPr id="7" name="Imagen 6" descr="Grupo de personas posando para una foto&#10;&#10;Descripción generada automáticamente">
            <a:extLst>
              <a:ext uri="{FF2B5EF4-FFF2-40B4-BE49-F238E27FC236}">
                <a16:creationId xmlns:a16="http://schemas.microsoft.com/office/drawing/2014/main" id="{42259C29-2D18-4625-B1E8-15064ED342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86246" y="1611029"/>
            <a:ext cx="3207657" cy="2405743"/>
          </a:xfrm>
          <a:prstGeom prst="rect">
            <a:avLst/>
          </a:prstGeom>
        </p:spPr>
      </p:pic>
      <p:pic>
        <p:nvPicPr>
          <p:cNvPr id="9" name="Imagen 8" descr="Un grupo de personas sentadas en un sillón&#10;&#10;Descripción generada automáticamente">
            <a:extLst>
              <a:ext uri="{FF2B5EF4-FFF2-40B4-BE49-F238E27FC236}">
                <a16:creationId xmlns:a16="http://schemas.microsoft.com/office/drawing/2014/main" id="{D16717DB-45EB-FE13-1186-C2C3749632A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5970" y="1434788"/>
            <a:ext cx="3508156" cy="2631117"/>
          </a:xfrm>
          <a:prstGeom prst="rect">
            <a:avLst/>
          </a:prstGeom>
        </p:spPr>
      </p:pic>
      <p:pic>
        <p:nvPicPr>
          <p:cNvPr id="19" name="Imagen 18" descr="Grupo de personas de pie&#10;&#10;Descripción generada automáticamente">
            <a:extLst>
              <a:ext uri="{FF2B5EF4-FFF2-40B4-BE49-F238E27FC236}">
                <a16:creationId xmlns:a16="http://schemas.microsoft.com/office/drawing/2014/main" id="{BA14BAEE-5986-B4A6-F4C2-FB45F200C55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9217" y="4203586"/>
            <a:ext cx="2860139" cy="2145104"/>
          </a:xfrm>
          <a:prstGeom prst="rect">
            <a:avLst/>
          </a:prstGeom>
        </p:spPr>
      </p:pic>
    </p:spTree>
    <p:extLst>
      <p:ext uri="{BB962C8B-B14F-4D97-AF65-F5344CB8AC3E}">
        <p14:creationId xmlns:p14="http://schemas.microsoft.com/office/powerpoint/2010/main" val="333126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E593D983-9167-430C-A784-D02BB4000DA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sp>
        <p:nvSpPr>
          <p:cNvPr id="6" name="CuadroTexto 5">
            <a:extLst>
              <a:ext uri="{FF2B5EF4-FFF2-40B4-BE49-F238E27FC236}">
                <a16:creationId xmlns:a16="http://schemas.microsoft.com/office/drawing/2014/main" id="{0FD05966-BFDC-6CB2-0E87-B4DB02478DF3}"/>
              </a:ext>
            </a:extLst>
          </p:cNvPr>
          <p:cNvSpPr txBox="1"/>
          <p:nvPr/>
        </p:nvSpPr>
        <p:spPr>
          <a:xfrm>
            <a:off x="892629" y="1885843"/>
            <a:ext cx="6096000" cy="1015663"/>
          </a:xfrm>
          <a:prstGeom prst="rect">
            <a:avLst/>
          </a:prstGeom>
          <a:noFill/>
        </p:spPr>
        <p:txBody>
          <a:bodyPr wrap="square">
            <a:spAutoFit/>
          </a:bodyPr>
          <a:lstStyle/>
          <a:p>
            <a:pPr algn="ctr"/>
            <a:r>
              <a:rPr lang="es-ES" sz="2000" b="1" i="0" dirty="0">
                <a:solidFill>
                  <a:srgbClr val="404041"/>
                </a:solidFill>
                <a:effectLst/>
                <a:latin typeface="Montserrat" panose="00000500000000000000" pitchFamily="2" charset="0"/>
              </a:rPr>
              <a:t>30ª Reunión de la Comisión Consultiva de Enlace con las Entidades Federativas, (Cocoef)</a:t>
            </a:r>
          </a:p>
        </p:txBody>
      </p:sp>
      <p:sp>
        <p:nvSpPr>
          <p:cNvPr id="10" name="CuadroTexto 9">
            <a:extLst>
              <a:ext uri="{FF2B5EF4-FFF2-40B4-BE49-F238E27FC236}">
                <a16:creationId xmlns:a16="http://schemas.microsoft.com/office/drawing/2014/main" id="{EC0852E8-9BF6-2B9F-9B89-BF445BB0FAC4}"/>
              </a:ext>
            </a:extLst>
          </p:cNvPr>
          <p:cNvSpPr txBox="1"/>
          <p:nvPr/>
        </p:nvSpPr>
        <p:spPr>
          <a:xfrm>
            <a:off x="548640" y="3130428"/>
            <a:ext cx="60960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La Cocoef es un espacio de intercambio y buenas prácticas dirigidas al fortalecimiento de las capacidades técnicas de los Consejos Estatales de Población (Coespo) y organismos equivalentes precursores de la política de población estatal</a:t>
            </a:r>
            <a:endParaRPr lang="es-MX" sz="2400" dirty="0"/>
          </a:p>
        </p:txBody>
      </p:sp>
      <p:pic>
        <p:nvPicPr>
          <p:cNvPr id="19" name="Imagen 18" descr="Un grupo de personas en un escenario&#10;&#10;Descripción generada automáticamente con confianza media">
            <a:extLst>
              <a:ext uri="{FF2B5EF4-FFF2-40B4-BE49-F238E27FC236}">
                <a16:creationId xmlns:a16="http://schemas.microsoft.com/office/drawing/2014/main" id="{88D75A2B-D60B-F58A-F21D-FB7AD5BC54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8629" y="1474096"/>
            <a:ext cx="4612984" cy="2337245"/>
          </a:xfrm>
          <a:prstGeom prst="rect">
            <a:avLst/>
          </a:prstGeom>
        </p:spPr>
      </p:pic>
      <p:pic>
        <p:nvPicPr>
          <p:cNvPr id="26" name="Imagen 25" descr="Un grupo de personas posando junto a una persona&#10;&#10;Descripción generada automáticamente con confianza media">
            <a:extLst>
              <a:ext uri="{FF2B5EF4-FFF2-40B4-BE49-F238E27FC236}">
                <a16:creationId xmlns:a16="http://schemas.microsoft.com/office/drawing/2014/main" id="{ABAED9BE-A567-76CD-4AA4-45CB3DABDB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85865" y="3900743"/>
            <a:ext cx="1984003" cy="2645337"/>
          </a:xfrm>
          <a:prstGeom prst="rect">
            <a:avLst/>
          </a:prstGeom>
        </p:spPr>
      </p:pic>
    </p:spTree>
    <p:extLst>
      <p:ext uri="{BB962C8B-B14F-4D97-AF65-F5344CB8AC3E}">
        <p14:creationId xmlns:p14="http://schemas.microsoft.com/office/powerpoint/2010/main" val="1130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E593D983-9167-430C-A784-D02BB4000DA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9" name="Diagrama 8">
            <a:extLst>
              <a:ext uri="{FF2B5EF4-FFF2-40B4-BE49-F238E27FC236}">
                <a16:creationId xmlns:a16="http://schemas.microsoft.com/office/drawing/2014/main" id="{473A37D9-C3A1-D963-3F41-E5AA1558B110}"/>
              </a:ext>
            </a:extLst>
          </p:cNvPr>
          <p:cNvGraphicFramePr/>
          <p:nvPr>
            <p:extLst>
              <p:ext uri="{D42A27DB-BD31-4B8C-83A1-F6EECF244321}">
                <p14:modId xmlns:p14="http://schemas.microsoft.com/office/powerpoint/2010/main" val="552983272"/>
              </p:ext>
            </p:extLst>
          </p:nvPr>
        </p:nvGraphicFramePr>
        <p:xfrm>
          <a:off x="-276255" y="296506"/>
          <a:ext cx="5541149" cy="44784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Imagen 7">
            <a:extLst>
              <a:ext uri="{FF2B5EF4-FFF2-40B4-BE49-F238E27FC236}">
                <a16:creationId xmlns:a16="http://schemas.microsoft.com/office/drawing/2014/main" id="{D917625D-0260-C30F-5B0C-1F5271041FAB}"/>
              </a:ext>
            </a:extLst>
          </p:cNvPr>
          <p:cNvPicPr>
            <a:picLocks noChangeAspect="1"/>
          </p:cNvPicPr>
          <p:nvPr/>
        </p:nvPicPr>
        <p:blipFill>
          <a:blip r:embed="rId14"/>
          <a:stretch>
            <a:fillRect/>
          </a:stretch>
        </p:blipFill>
        <p:spPr>
          <a:xfrm>
            <a:off x="5830533" y="2162834"/>
            <a:ext cx="5611379" cy="3429176"/>
          </a:xfrm>
          <a:prstGeom prst="rect">
            <a:avLst/>
          </a:prstGeom>
        </p:spPr>
      </p:pic>
      <p:pic>
        <p:nvPicPr>
          <p:cNvPr id="30" name="Imagen 29" descr="Un grupo de personas de pie&#10;&#10;Descripción generada automáticamente">
            <a:extLst>
              <a:ext uri="{FF2B5EF4-FFF2-40B4-BE49-F238E27FC236}">
                <a16:creationId xmlns:a16="http://schemas.microsoft.com/office/drawing/2014/main" id="{9641AB20-D36E-8260-D5E2-6B4FB844A10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37843" y="3627122"/>
            <a:ext cx="3598772" cy="2699079"/>
          </a:xfrm>
          <a:prstGeom prst="rect">
            <a:avLst/>
          </a:prstGeom>
        </p:spPr>
      </p:pic>
    </p:spTree>
    <p:extLst>
      <p:ext uri="{BB962C8B-B14F-4D97-AF65-F5344CB8AC3E}">
        <p14:creationId xmlns:p14="http://schemas.microsoft.com/office/powerpoint/2010/main" val="1062721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E593D983-9167-430C-A784-D02BB4000DA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pic>
        <p:nvPicPr>
          <p:cNvPr id="3" name="Imagen 2" descr="Imagen que contiene cubierto, foto, joven, grupo&#10;&#10;Descripción generada automáticamente">
            <a:extLst>
              <a:ext uri="{FF2B5EF4-FFF2-40B4-BE49-F238E27FC236}">
                <a16:creationId xmlns:a16="http://schemas.microsoft.com/office/drawing/2014/main" id="{23B214C0-9941-1DC1-1F06-F0F5765578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33" y="3832418"/>
            <a:ext cx="3483632" cy="2612724"/>
          </a:xfrm>
          <a:prstGeom prst="rect">
            <a:avLst/>
          </a:prstGeom>
        </p:spPr>
      </p:pic>
      <p:pic>
        <p:nvPicPr>
          <p:cNvPr id="5" name="Imagen 4" descr="Mapa&#10;&#10;Descripción generada automáticamente">
            <a:extLst>
              <a:ext uri="{FF2B5EF4-FFF2-40B4-BE49-F238E27FC236}">
                <a16:creationId xmlns:a16="http://schemas.microsoft.com/office/drawing/2014/main" id="{ADBBC7F3-9C90-10FE-D9B8-BB23186132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0857" y="3807494"/>
            <a:ext cx="3529667" cy="2647250"/>
          </a:xfrm>
          <a:prstGeom prst="rect">
            <a:avLst/>
          </a:prstGeom>
        </p:spPr>
      </p:pic>
      <p:pic>
        <p:nvPicPr>
          <p:cNvPr id="7" name="Imagen 6" descr="Imagen que contiene cuarto, viejo, montar a caballo, cubierto&#10;&#10;Descripción generada automáticamente">
            <a:extLst>
              <a:ext uri="{FF2B5EF4-FFF2-40B4-BE49-F238E27FC236}">
                <a16:creationId xmlns:a16="http://schemas.microsoft.com/office/drawing/2014/main" id="{E77B9B2E-F85A-C259-E63F-898EF87872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46354" y="3588389"/>
            <a:ext cx="3605798" cy="2704349"/>
          </a:xfrm>
          <a:prstGeom prst="rect">
            <a:avLst/>
          </a:prstGeom>
        </p:spPr>
      </p:pic>
      <p:sp>
        <p:nvSpPr>
          <p:cNvPr id="10" name="CuadroTexto 9">
            <a:extLst>
              <a:ext uri="{FF2B5EF4-FFF2-40B4-BE49-F238E27FC236}">
                <a16:creationId xmlns:a16="http://schemas.microsoft.com/office/drawing/2014/main" id="{B8F22653-3BE7-DBF4-BADC-E6DDF40B5168}"/>
              </a:ext>
            </a:extLst>
          </p:cNvPr>
          <p:cNvSpPr txBox="1"/>
          <p:nvPr/>
        </p:nvSpPr>
        <p:spPr>
          <a:xfrm>
            <a:off x="852673" y="1880247"/>
            <a:ext cx="3129540" cy="1015663"/>
          </a:xfrm>
          <a:prstGeom prst="rect">
            <a:avLst/>
          </a:prstGeom>
          <a:solidFill>
            <a:srgbClr val="800000"/>
          </a:solidFill>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s-ES" sz="2000" dirty="0"/>
              <a:t>Ganador Estatal de la Categoría B. De 6 a 9 años Artista </a:t>
            </a:r>
            <a:endParaRPr lang="es-MX" sz="2000" dirty="0"/>
          </a:p>
        </p:txBody>
      </p:sp>
      <p:sp>
        <p:nvSpPr>
          <p:cNvPr id="19" name="CuadroTexto 18">
            <a:extLst>
              <a:ext uri="{FF2B5EF4-FFF2-40B4-BE49-F238E27FC236}">
                <a16:creationId xmlns:a16="http://schemas.microsoft.com/office/drawing/2014/main" id="{E205A2F2-7FAB-100A-8FEA-44609D697639}"/>
              </a:ext>
            </a:extLst>
          </p:cNvPr>
          <p:cNvSpPr txBox="1"/>
          <p:nvPr/>
        </p:nvSpPr>
        <p:spPr>
          <a:xfrm>
            <a:off x="553105" y="3031623"/>
            <a:ext cx="3608825" cy="707886"/>
          </a:xfrm>
          <a:prstGeom prst="rect">
            <a:avLst/>
          </a:prstGeom>
          <a:noFill/>
        </p:spPr>
        <p:txBody>
          <a:bodyPr wrap="square">
            <a:spAutoFit/>
          </a:bodyPr>
          <a:lstStyle/>
          <a:p>
            <a:pPr algn="ctr"/>
            <a:r>
              <a:rPr lang="es-ES" sz="2000" dirty="0"/>
              <a:t>ARAMARA QUETZALLI MOHAR GARMENDIA</a:t>
            </a:r>
            <a:endParaRPr lang="es-MX" sz="2000" dirty="0"/>
          </a:p>
        </p:txBody>
      </p:sp>
      <p:sp>
        <p:nvSpPr>
          <p:cNvPr id="22" name="CuadroTexto 21">
            <a:extLst>
              <a:ext uri="{FF2B5EF4-FFF2-40B4-BE49-F238E27FC236}">
                <a16:creationId xmlns:a16="http://schemas.microsoft.com/office/drawing/2014/main" id="{468CDE98-49E3-C30F-0A6F-72C4750D0E86}"/>
              </a:ext>
            </a:extLst>
          </p:cNvPr>
          <p:cNvSpPr txBox="1"/>
          <p:nvPr/>
        </p:nvSpPr>
        <p:spPr>
          <a:xfrm>
            <a:off x="8360135" y="1947975"/>
            <a:ext cx="3129540" cy="1015663"/>
          </a:xfrm>
          <a:prstGeom prst="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s-ES" sz="2000" dirty="0">
                <a:solidFill>
                  <a:schemeClr val="tx1"/>
                </a:solidFill>
              </a:rPr>
              <a:t>Ganador Estatal de la Categoría C. De 13 a 15 años, Artista </a:t>
            </a:r>
            <a:endParaRPr lang="es-MX" sz="2000" dirty="0">
              <a:solidFill>
                <a:schemeClr val="tx1"/>
              </a:solidFill>
            </a:endParaRPr>
          </a:p>
        </p:txBody>
      </p:sp>
      <p:sp>
        <p:nvSpPr>
          <p:cNvPr id="27" name="CuadroTexto 26">
            <a:extLst>
              <a:ext uri="{FF2B5EF4-FFF2-40B4-BE49-F238E27FC236}">
                <a16:creationId xmlns:a16="http://schemas.microsoft.com/office/drawing/2014/main" id="{12C3F907-53B0-2D2E-014C-1530299E76A9}"/>
              </a:ext>
            </a:extLst>
          </p:cNvPr>
          <p:cNvSpPr txBox="1"/>
          <p:nvPr/>
        </p:nvSpPr>
        <p:spPr>
          <a:xfrm>
            <a:off x="8360135" y="3031623"/>
            <a:ext cx="3294929" cy="707886"/>
          </a:xfrm>
          <a:prstGeom prst="rect">
            <a:avLst/>
          </a:prstGeom>
          <a:noFill/>
        </p:spPr>
        <p:txBody>
          <a:bodyPr wrap="square">
            <a:spAutoFit/>
          </a:bodyPr>
          <a:lstStyle/>
          <a:p>
            <a:pPr algn="ctr"/>
            <a:r>
              <a:rPr lang="es-ES" sz="2000" dirty="0"/>
              <a:t>JESÚS EMILIO ORTIZ SANTIBÁÑEZ</a:t>
            </a:r>
            <a:endParaRPr lang="es-MX" sz="2000" dirty="0"/>
          </a:p>
        </p:txBody>
      </p:sp>
      <p:sp>
        <p:nvSpPr>
          <p:cNvPr id="28" name="CuadroTexto 27">
            <a:extLst>
              <a:ext uri="{FF2B5EF4-FFF2-40B4-BE49-F238E27FC236}">
                <a16:creationId xmlns:a16="http://schemas.microsoft.com/office/drawing/2014/main" id="{2FA610A8-0A97-95F6-E569-E5F70E612929}"/>
              </a:ext>
            </a:extLst>
          </p:cNvPr>
          <p:cNvSpPr txBox="1"/>
          <p:nvPr/>
        </p:nvSpPr>
        <p:spPr>
          <a:xfrm>
            <a:off x="4623045" y="1607406"/>
            <a:ext cx="3129540" cy="1015663"/>
          </a:xfrm>
          <a:prstGeom prst="rect">
            <a:avLst/>
          </a:prstGeom>
          <a:solidFill>
            <a:schemeClr val="accent3"/>
          </a:solidFill>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s-ES" sz="2000" dirty="0">
                <a:solidFill>
                  <a:schemeClr val="tx1"/>
                </a:solidFill>
              </a:rPr>
              <a:t>Ganador Estatal de la Categoría D. De 16 a 19 años, Artista </a:t>
            </a:r>
            <a:endParaRPr lang="es-MX" sz="2000" dirty="0">
              <a:solidFill>
                <a:schemeClr val="tx1"/>
              </a:solidFill>
            </a:endParaRPr>
          </a:p>
        </p:txBody>
      </p:sp>
      <p:sp>
        <p:nvSpPr>
          <p:cNvPr id="30" name="CuadroTexto 29">
            <a:extLst>
              <a:ext uri="{FF2B5EF4-FFF2-40B4-BE49-F238E27FC236}">
                <a16:creationId xmlns:a16="http://schemas.microsoft.com/office/drawing/2014/main" id="{39EA1503-647A-B27C-4C61-7B0D471FDCE0}"/>
              </a:ext>
            </a:extLst>
          </p:cNvPr>
          <p:cNvSpPr txBox="1"/>
          <p:nvPr/>
        </p:nvSpPr>
        <p:spPr>
          <a:xfrm>
            <a:off x="4868948" y="2830473"/>
            <a:ext cx="2511267" cy="707886"/>
          </a:xfrm>
          <a:prstGeom prst="rect">
            <a:avLst/>
          </a:prstGeom>
          <a:noFill/>
        </p:spPr>
        <p:txBody>
          <a:bodyPr wrap="square">
            <a:spAutoFit/>
          </a:bodyPr>
          <a:lstStyle/>
          <a:p>
            <a:pPr algn="ctr"/>
            <a:r>
              <a:rPr lang="es-ES" sz="2000" dirty="0">
                <a:solidFill>
                  <a:schemeClr val="tx1"/>
                </a:solidFill>
              </a:rPr>
              <a:t>JORGE CERVANTES RANGEL</a:t>
            </a:r>
            <a:endParaRPr lang="es-MX" sz="2000" dirty="0"/>
          </a:p>
        </p:txBody>
      </p:sp>
    </p:spTree>
    <p:extLst>
      <p:ext uri="{BB962C8B-B14F-4D97-AF65-F5344CB8AC3E}">
        <p14:creationId xmlns:p14="http://schemas.microsoft.com/office/powerpoint/2010/main" val="20039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echa: a la derecha 25">
            <a:extLst>
              <a:ext uri="{FF2B5EF4-FFF2-40B4-BE49-F238E27FC236}">
                <a16:creationId xmlns:a16="http://schemas.microsoft.com/office/drawing/2014/main" id="{D48D2447-C339-D9CA-2D81-1C959B448644}"/>
              </a:ext>
            </a:extLst>
          </p:cNvPr>
          <p:cNvSpPr/>
          <p:nvPr/>
        </p:nvSpPr>
        <p:spPr>
          <a:xfrm rot="10800000">
            <a:off x="8334672" y="4672132"/>
            <a:ext cx="1686390" cy="9776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a la derecha 18">
            <a:extLst>
              <a:ext uri="{FF2B5EF4-FFF2-40B4-BE49-F238E27FC236}">
                <a16:creationId xmlns:a16="http://schemas.microsoft.com/office/drawing/2014/main" id="{A981DA82-C4BD-6B3A-92D3-C26235AF90E1}"/>
              </a:ext>
            </a:extLst>
          </p:cNvPr>
          <p:cNvSpPr/>
          <p:nvPr/>
        </p:nvSpPr>
        <p:spPr>
          <a:xfrm>
            <a:off x="1114562" y="2237213"/>
            <a:ext cx="1686390" cy="9776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63"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sp>
        <p:nvSpPr>
          <p:cNvPr id="6" name="CuadroTexto 5">
            <a:extLst>
              <a:ext uri="{FF2B5EF4-FFF2-40B4-BE49-F238E27FC236}">
                <a16:creationId xmlns:a16="http://schemas.microsoft.com/office/drawing/2014/main" id="{CC1961FA-C2D3-5CAF-981A-BD523BCACB51}"/>
              </a:ext>
            </a:extLst>
          </p:cNvPr>
          <p:cNvSpPr txBox="1"/>
          <p:nvPr/>
        </p:nvSpPr>
        <p:spPr>
          <a:xfrm>
            <a:off x="1289677" y="2525970"/>
            <a:ext cx="1258580" cy="400110"/>
          </a:xfrm>
          <a:prstGeom prst="rect">
            <a:avLst/>
          </a:prstGeom>
          <a:noFill/>
        </p:spPr>
        <p:txBody>
          <a:bodyPr wrap="square">
            <a:spAutoFit/>
          </a:bodyPr>
          <a:lstStyle/>
          <a:p>
            <a:pPr lvl="0" rtl="0"/>
            <a:r>
              <a:rPr lang="es-MX" sz="2000" b="1" dirty="0"/>
              <a:t>MISIÓN</a:t>
            </a:r>
            <a:endParaRPr lang="es-MX" sz="2000" dirty="0"/>
          </a:p>
        </p:txBody>
      </p:sp>
      <p:sp>
        <p:nvSpPr>
          <p:cNvPr id="8" name="CuadroTexto 7">
            <a:extLst>
              <a:ext uri="{FF2B5EF4-FFF2-40B4-BE49-F238E27FC236}">
                <a16:creationId xmlns:a16="http://schemas.microsoft.com/office/drawing/2014/main" id="{9CC2E511-2932-8C09-7516-76C08656D427}"/>
              </a:ext>
            </a:extLst>
          </p:cNvPr>
          <p:cNvSpPr txBox="1"/>
          <p:nvPr/>
        </p:nvSpPr>
        <p:spPr>
          <a:xfrm>
            <a:off x="3066140" y="1590843"/>
            <a:ext cx="8142596" cy="2554545"/>
          </a:xfrm>
          <a:prstGeom prst="rect">
            <a:avLst/>
          </a:prstGeom>
          <a:noFill/>
        </p:spPr>
        <p:txBody>
          <a:bodyPr wrap="square">
            <a:spAutoFit/>
          </a:bodyPr>
          <a:lstStyle/>
          <a:p>
            <a:pPr lvl="0" algn="just" rtl="0"/>
            <a:r>
              <a:rPr lang="es-MX" sz="2000" dirty="0"/>
              <a:t>COADYUVAR EN EL ÁMBITO DE SU COMPETENCIA, AL MEJORAMIENTO DE LAS CONDICIONES DE VIDA DE LOS HABITANTES DEL ESTADO, EN LOS ASPECTOS ECONÓMICO, SOCIAL Y CULTURAL; PODER IDENTIFICAR Y ANTICIPAR LAS NECESIDADES DE LA POBLACIÓN, CON BASE EN EL ANÁLISIS DE LAS TENDENCIAS Y DINÁMICA DEMOGRÁFICA, CON LA CUAL PODRÁN DEFINIR POLÍTICAS, PROGRAMAS Y ACCIONES QUE SE REQUIEREN PARA RESPONDER A ESTAS NECESIDADES; Y PRIORIZAR PROGRAMAS ORIENTADOS DE ACUERDO CON LOS PROBLEMAS DE POBLACIÓN DEL ESTADO.</a:t>
            </a:r>
          </a:p>
        </p:txBody>
      </p:sp>
      <p:sp>
        <p:nvSpPr>
          <p:cNvPr id="10" name="CuadroTexto 9">
            <a:extLst>
              <a:ext uri="{FF2B5EF4-FFF2-40B4-BE49-F238E27FC236}">
                <a16:creationId xmlns:a16="http://schemas.microsoft.com/office/drawing/2014/main" id="{3640E158-D76B-912D-C851-A079A6DD0CC7}"/>
              </a:ext>
            </a:extLst>
          </p:cNvPr>
          <p:cNvSpPr txBox="1"/>
          <p:nvPr/>
        </p:nvSpPr>
        <p:spPr>
          <a:xfrm>
            <a:off x="8912023" y="4976279"/>
            <a:ext cx="1584729" cy="369332"/>
          </a:xfrm>
          <a:prstGeom prst="rect">
            <a:avLst/>
          </a:prstGeom>
          <a:noFill/>
        </p:spPr>
        <p:txBody>
          <a:bodyPr wrap="square">
            <a:spAutoFit/>
          </a:bodyPr>
          <a:lstStyle/>
          <a:p>
            <a:pPr lvl="0" rtl="0"/>
            <a:r>
              <a:rPr lang="es-MX" b="1" dirty="0"/>
              <a:t>VISIÓN</a:t>
            </a:r>
            <a:endParaRPr lang="es-MX" dirty="0"/>
          </a:p>
        </p:txBody>
      </p:sp>
      <p:sp>
        <p:nvSpPr>
          <p:cNvPr id="18" name="CuadroTexto 17">
            <a:extLst>
              <a:ext uri="{FF2B5EF4-FFF2-40B4-BE49-F238E27FC236}">
                <a16:creationId xmlns:a16="http://schemas.microsoft.com/office/drawing/2014/main" id="{10CDCE85-B361-F37D-41C6-5808B65E5BB1}"/>
              </a:ext>
            </a:extLst>
          </p:cNvPr>
          <p:cNvSpPr txBox="1"/>
          <p:nvPr/>
        </p:nvSpPr>
        <p:spPr>
          <a:xfrm>
            <a:off x="643524" y="4620787"/>
            <a:ext cx="7375511" cy="1631216"/>
          </a:xfrm>
          <a:prstGeom prst="rect">
            <a:avLst/>
          </a:prstGeom>
          <a:noFill/>
        </p:spPr>
        <p:txBody>
          <a:bodyPr wrap="square">
            <a:spAutoFit/>
          </a:bodyPr>
          <a:lstStyle/>
          <a:p>
            <a:pPr lvl="0" algn="just" rtl="0"/>
            <a:r>
              <a:rPr lang="es-MX" sz="2000" dirty="0"/>
              <a:t>ESTABLECER LAS POLÍTICAS Y MECANISMOS DE SOLUCIÓN EN MATERIA POBLACIONAL, REALIZANDO UNA VINCULACIÓN ENTRE LOS DIFERENTES ÓRDENES DE GOBIERNO DE MANERA QUE ELLO CONTRIBUYA AL DESARROLLO ECONÓMICO, ELEVANDO LAS CONDICIONES Y NIVEL DE VIDA DE LA POBLACIÓN.</a:t>
            </a:r>
          </a:p>
        </p:txBody>
      </p:sp>
      <p:sp>
        <p:nvSpPr>
          <p:cNvPr id="22" name="Signo menos 21">
            <a:extLst>
              <a:ext uri="{FF2B5EF4-FFF2-40B4-BE49-F238E27FC236}">
                <a16:creationId xmlns:a16="http://schemas.microsoft.com/office/drawing/2014/main" id="{98DB1917-0718-7AC2-7ACD-1ADEBBA81505}"/>
              </a:ext>
            </a:extLst>
          </p:cNvPr>
          <p:cNvSpPr/>
          <p:nvPr/>
        </p:nvSpPr>
        <p:spPr>
          <a:xfrm>
            <a:off x="272086" y="3928239"/>
            <a:ext cx="11489307" cy="713744"/>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2021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5825" y="1638491"/>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6FAF58CB-36E2-4E65-937A-8E645A595A56}"/>
              </a:ext>
            </a:extLst>
          </p:cNvPr>
          <p:cNvPicPr>
            <a:picLocks noChangeAspect="1"/>
          </p:cNvPicPr>
          <p:nvPr/>
        </p:nvPicPr>
        <p:blipFill rotWithShape="1">
          <a:blip r:embed="rId9" cstate="print"/>
          <a:srcRect l="15426" t="14162" r="14294" b="24490"/>
          <a:stretch/>
        </p:blipFill>
        <p:spPr>
          <a:xfrm>
            <a:off x="9177867" y="568761"/>
            <a:ext cx="1659466" cy="545856"/>
          </a:xfrm>
          <a:prstGeom prst="rect">
            <a:avLst/>
          </a:prstGeom>
        </p:spPr>
      </p:pic>
      <p:sp>
        <p:nvSpPr>
          <p:cNvPr id="18" name="object 3"/>
          <p:cNvSpPr txBox="1">
            <a:spLocks/>
          </p:cNvSpPr>
          <p:nvPr/>
        </p:nvSpPr>
        <p:spPr>
          <a:xfrm>
            <a:off x="848829" y="2980559"/>
            <a:ext cx="10048875" cy="487954"/>
          </a:xfrm>
          <a:prstGeom prst="rect">
            <a:avLst/>
          </a:prstGeom>
        </p:spPr>
        <p:txBody>
          <a:bodyPr vert="horz" wrap="square" lIns="0" tIns="1333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3810">
              <a:lnSpc>
                <a:spcPts val="3650"/>
              </a:lnSpc>
              <a:spcBef>
                <a:spcPts val="105"/>
              </a:spcBef>
            </a:pPr>
            <a:r>
              <a:rPr lang="es-MX" sz="3200" b="1" spc="105" dirty="0">
                <a:solidFill>
                  <a:srgbClr val="800000"/>
                </a:solidFill>
                <a:latin typeface="Arial" panose="020B0604020202020204" pitchFamily="34" charset="0"/>
                <a:cs typeface="Arial" panose="020B0604020202020204" pitchFamily="34" charset="0"/>
              </a:rPr>
              <a:t>Michoacán</a:t>
            </a:r>
            <a:endParaRPr lang="es-MX" sz="3200" b="1" dirty="0">
              <a:solidFill>
                <a:srgbClr val="800000"/>
              </a:solidFill>
              <a:latin typeface="Arial" panose="020B0604020202020204" pitchFamily="34" charset="0"/>
              <a:cs typeface="Arial" panose="020B0604020202020204" pitchFamily="34" charset="0"/>
            </a:endParaRPr>
          </a:p>
        </p:txBody>
      </p:sp>
      <p:sp>
        <p:nvSpPr>
          <p:cNvPr id="19" name="object 5"/>
          <p:cNvSpPr txBox="1"/>
          <p:nvPr/>
        </p:nvSpPr>
        <p:spPr>
          <a:xfrm>
            <a:off x="2350451" y="4278016"/>
            <a:ext cx="7795895" cy="605155"/>
          </a:xfrm>
          <a:prstGeom prst="rect">
            <a:avLst/>
          </a:prstGeom>
        </p:spPr>
        <p:txBody>
          <a:bodyPr vert="horz" wrap="square" lIns="0" tIns="12700" rIns="0" bIns="0" rtlCol="0">
            <a:spAutoFit/>
          </a:bodyPr>
          <a:lstStyle/>
          <a:p>
            <a:pPr algn="ctr">
              <a:lnSpc>
                <a:spcPts val="2280"/>
              </a:lnSpc>
              <a:spcBef>
                <a:spcPts val="100"/>
              </a:spcBef>
            </a:pPr>
            <a:r>
              <a:rPr lang="es-MX" sz="2000" b="1" spc="-5" dirty="0">
                <a:solidFill>
                  <a:srgbClr val="800000"/>
                </a:solidFill>
                <a:latin typeface="Tahoma"/>
                <a:cs typeface="Tahoma"/>
              </a:rPr>
              <a:t>José Mario Miranda Aparicio</a:t>
            </a:r>
            <a:endParaRPr sz="2000" dirty="0">
              <a:solidFill>
                <a:srgbClr val="800000"/>
              </a:solidFill>
              <a:latin typeface="Tahoma"/>
              <a:cs typeface="Tahoma"/>
            </a:endParaRPr>
          </a:p>
          <a:p>
            <a:pPr algn="ctr">
              <a:lnSpc>
                <a:spcPts val="2280"/>
              </a:lnSpc>
            </a:pPr>
            <a:r>
              <a:rPr lang="es-MX" sz="2000" b="1" spc="50" dirty="0">
                <a:solidFill>
                  <a:srgbClr val="800000"/>
                </a:solidFill>
                <a:latin typeface="Tahoma"/>
                <a:cs typeface="Tahoma"/>
              </a:rPr>
              <a:t>Área de estadística</a:t>
            </a:r>
            <a:endParaRPr sz="2000" dirty="0">
              <a:solidFill>
                <a:srgbClr val="800000"/>
              </a:solidFill>
              <a:latin typeface="Tahoma"/>
              <a:cs typeface="Tahoma"/>
            </a:endParaRPr>
          </a:p>
        </p:txBody>
      </p:sp>
      <p:sp>
        <p:nvSpPr>
          <p:cNvPr id="22" name="object 6"/>
          <p:cNvSpPr txBox="1"/>
          <p:nvPr/>
        </p:nvSpPr>
        <p:spPr>
          <a:xfrm>
            <a:off x="5351106" y="6108038"/>
            <a:ext cx="5546598" cy="289823"/>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800000"/>
                </a:solidFill>
                <a:latin typeface="Tahoma"/>
                <a:cs typeface="Tahoma"/>
              </a:rPr>
              <a:t>More</a:t>
            </a:r>
            <a:r>
              <a:rPr sz="1800" b="1" spc="5" dirty="0">
                <a:solidFill>
                  <a:srgbClr val="800000"/>
                </a:solidFill>
                <a:latin typeface="Tahoma"/>
                <a:cs typeface="Tahoma"/>
              </a:rPr>
              <a:t>l</a:t>
            </a:r>
            <a:r>
              <a:rPr sz="1800" b="1" spc="-45" dirty="0">
                <a:solidFill>
                  <a:srgbClr val="800000"/>
                </a:solidFill>
                <a:latin typeface="Tahoma"/>
                <a:cs typeface="Tahoma"/>
              </a:rPr>
              <a:t>ia,</a:t>
            </a:r>
            <a:r>
              <a:rPr sz="1800" b="1" spc="-15" dirty="0">
                <a:solidFill>
                  <a:srgbClr val="800000"/>
                </a:solidFill>
                <a:latin typeface="Tahoma"/>
                <a:cs typeface="Tahoma"/>
              </a:rPr>
              <a:t> </a:t>
            </a:r>
            <a:r>
              <a:rPr sz="1800" b="1" spc="65" dirty="0">
                <a:solidFill>
                  <a:srgbClr val="800000"/>
                </a:solidFill>
                <a:latin typeface="Tahoma"/>
                <a:cs typeface="Tahoma"/>
              </a:rPr>
              <a:t>M</a:t>
            </a:r>
            <a:r>
              <a:rPr sz="1800" b="1" spc="10" dirty="0">
                <a:solidFill>
                  <a:srgbClr val="800000"/>
                </a:solidFill>
                <a:latin typeface="Tahoma"/>
                <a:cs typeface="Tahoma"/>
              </a:rPr>
              <a:t>i</a:t>
            </a:r>
            <a:r>
              <a:rPr sz="1800" b="1" spc="35" dirty="0">
                <a:solidFill>
                  <a:srgbClr val="800000"/>
                </a:solidFill>
                <a:latin typeface="Tahoma"/>
                <a:cs typeface="Tahoma"/>
              </a:rPr>
              <a:t>choacán,</a:t>
            </a:r>
            <a:r>
              <a:rPr sz="1800" b="1" spc="-10" dirty="0">
                <a:solidFill>
                  <a:srgbClr val="800000"/>
                </a:solidFill>
                <a:latin typeface="Tahoma"/>
                <a:cs typeface="Tahoma"/>
              </a:rPr>
              <a:t> </a:t>
            </a:r>
            <a:r>
              <a:rPr lang="es-MX" sz="1800" b="1" spc="-10" dirty="0">
                <a:solidFill>
                  <a:srgbClr val="800000"/>
                </a:solidFill>
                <a:latin typeface="Tahoma"/>
                <a:cs typeface="Tahoma"/>
              </a:rPr>
              <a:t> 18 de diciembre del </a:t>
            </a:r>
            <a:r>
              <a:rPr sz="1800" b="1" spc="-45" dirty="0">
                <a:solidFill>
                  <a:srgbClr val="800000"/>
                </a:solidFill>
                <a:latin typeface="Tahoma"/>
                <a:cs typeface="Tahoma"/>
              </a:rPr>
              <a:t>20</a:t>
            </a:r>
            <a:r>
              <a:rPr sz="1800" b="1" spc="-55" dirty="0">
                <a:solidFill>
                  <a:srgbClr val="800000"/>
                </a:solidFill>
                <a:latin typeface="Tahoma"/>
                <a:cs typeface="Tahoma"/>
              </a:rPr>
              <a:t>2</a:t>
            </a:r>
            <a:r>
              <a:rPr sz="1800" b="1" spc="-100" dirty="0">
                <a:solidFill>
                  <a:srgbClr val="800000"/>
                </a:solidFill>
                <a:latin typeface="Tahoma"/>
                <a:cs typeface="Tahoma"/>
              </a:rPr>
              <a:t>3</a:t>
            </a:r>
            <a:endParaRPr sz="1800" dirty="0">
              <a:solidFill>
                <a:srgbClr val="800000"/>
              </a:solidFill>
              <a:latin typeface="Tahoma"/>
              <a:cs typeface="Tahoma"/>
            </a:endParaRPr>
          </a:p>
        </p:txBody>
      </p:sp>
      <p:sp>
        <p:nvSpPr>
          <p:cNvPr id="26" name="object 5"/>
          <p:cNvSpPr txBox="1"/>
          <p:nvPr/>
        </p:nvSpPr>
        <p:spPr>
          <a:xfrm>
            <a:off x="2350451" y="3714176"/>
            <a:ext cx="7795895" cy="307777"/>
          </a:xfrm>
          <a:prstGeom prst="rect">
            <a:avLst/>
          </a:prstGeom>
        </p:spPr>
        <p:txBody>
          <a:bodyPr vert="horz" wrap="square" lIns="0" tIns="12700" rIns="0" bIns="0" rtlCol="0">
            <a:spAutoFit/>
          </a:bodyPr>
          <a:lstStyle/>
          <a:p>
            <a:pPr algn="ctr">
              <a:lnSpc>
                <a:spcPts val="2280"/>
              </a:lnSpc>
              <a:spcBef>
                <a:spcPts val="100"/>
              </a:spcBef>
            </a:pPr>
            <a:r>
              <a:rPr lang="es-MX" sz="2800" b="1" spc="-5" dirty="0">
                <a:solidFill>
                  <a:srgbClr val="800000"/>
                </a:solidFill>
                <a:latin typeface="Tahoma"/>
                <a:cs typeface="Tahoma"/>
              </a:rPr>
              <a:t>Perspectivas de la Población hacia el 2070</a:t>
            </a:r>
            <a:endParaRPr sz="2800" dirty="0">
              <a:solidFill>
                <a:srgbClr val="800000"/>
              </a:solidFill>
              <a:latin typeface="Tahoma"/>
              <a:cs typeface="Tahoma"/>
            </a:endParaRPr>
          </a:p>
        </p:txBody>
      </p:sp>
    </p:spTree>
    <p:extLst>
      <p:ext uri="{BB962C8B-B14F-4D97-AF65-F5344CB8AC3E}">
        <p14:creationId xmlns:p14="http://schemas.microsoft.com/office/powerpoint/2010/main" val="296559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59293"/>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612" y="1368035"/>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sp>
        <p:nvSpPr>
          <p:cNvPr id="18" name="object 11"/>
          <p:cNvSpPr txBox="1"/>
          <p:nvPr/>
        </p:nvSpPr>
        <p:spPr>
          <a:xfrm>
            <a:off x="1266589" y="1637249"/>
            <a:ext cx="9249011" cy="4270400"/>
          </a:xfrm>
          <a:prstGeom prst="rect">
            <a:avLst/>
          </a:prstGeom>
        </p:spPr>
        <p:txBody>
          <a:bodyPr vert="horz" wrap="square" lIns="0" tIns="12700" rIns="0" bIns="0" rtlCol="0">
            <a:spAutoFit/>
          </a:bodyPr>
          <a:lstStyle/>
          <a:p>
            <a:pPr marL="12700" algn="just">
              <a:spcBef>
                <a:spcPts val="100"/>
              </a:spcBef>
              <a:tabLst>
                <a:tab pos="1551940" algn="l"/>
              </a:tabLst>
            </a:pPr>
            <a:endParaRPr lang="es-MX" dirty="0">
              <a:latin typeface="Verdana"/>
              <a:cs typeface="Verdana"/>
            </a:endParaRPr>
          </a:p>
          <a:p>
            <a:pPr marL="12700" algn="just">
              <a:spcBef>
                <a:spcPts val="100"/>
              </a:spcBef>
              <a:tabLst>
                <a:tab pos="1551940" algn="l"/>
              </a:tabLst>
            </a:pPr>
            <a:r>
              <a:rPr lang="es-MX" b="0" i="0" dirty="0">
                <a:solidFill>
                  <a:srgbClr val="404041"/>
                </a:solidFill>
                <a:effectLst/>
                <a:latin typeface="Arial" panose="020B0604020202020204" pitchFamily="34" charset="0"/>
                <a:ea typeface="Verdana" panose="020B0604030504040204" pitchFamily="34" charset="0"/>
                <a:cs typeface="Arial" panose="020B0604020202020204" pitchFamily="34" charset="0"/>
              </a:rPr>
              <a:t>Las proyecciones de la población son la construcción y evaluación de futuros escenarios de las tendencias demográficas. Permiten la planeación demográfica, económica, social y política al prever los requerimientos futuros, con base en el monto de la población y su estructura por edad y sexo.</a:t>
            </a:r>
          </a:p>
          <a:p>
            <a:pPr marL="12700" algn="just">
              <a:spcBef>
                <a:spcPts val="100"/>
              </a:spcBef>
              <a:tabLst>
                <a:tab pos="1551940" algn="l"/>
              </a:tabLst>
            </a:pPr>
            <a:endParaRPr lang="es-MX" b="0" i="0" dirty="0">
              <a:solidFill>
                <a:srgbClr val="404041"/>
              </a:solidFill>
              <a:effectLst/>
              <a:latin typeface="Arial" panose="020B0604020202020204" pitchFamily="34" charset="0"/>
              <a:ea typeface="Verdana" panose="020B0604030504040204" pitchFamily="34" charset="0"/>
              <a:cs typeface="Arial" panose="020B0604020202020204" pitchFamily="34" charset="0"/>
            </a:endParaRPr>
          </a:p>
          <a:p>
            <a:pPr marL="12700" algn="just">
              <a:spcBef>
                <a:spcPts val="100"/>
              </a:spcBef>
              <a:tabLst>
                <a:tab pos="1551940" algn="l"/>
              </a:tabLst>
            </a:pPr>
            <a:r>
              <a:rPr lang="es-MX" b="0" i="0" dirty="0">
                <a:solidFill>
                  <a:srgbClr val="404041"/>
                </a:solidFill>
                <a:effectLst/>
                <a:latin typeface="Arial" panose="020B0604020202020204" pitchFamily="34" charset="0"/>
                <a:cs typeface="Arial" panose="020B0604020202020204" pitchFamily="34" charset="0"/>
              </a:rPr>
              <a:t>Es posible conocer el pronóstico del tamaño, estructura etaria y distribución territorial de la población en México y las entidades federativas. </a:t>
            </a:r>
            <a:endParaRPr lang="es-MX" dirty="0">
              <a:solidFill>
                <a:srgbClr val="404041"/>
              </a:solidFill>
              <a:latin typeface="Arial" panose="020B0604020202020204" pitchFamily="34" charset="0"/>
              <a:ea typeface="Verdana" panose="020B0604030504040204" pitchFamily="34" charset="0"/>
              <a:cs typeface="Arial" panose="020B0604020202020204" pitchFamily="34" charset="0"/>
            </a:endParaRPr>
          </a:p>
          <a:p>
            <a:pPr marL="12700" algn="just">
              <a:spcBef>
                <a:spcPts val="100"/>
              </a:spcBef>
              <a:tabLst>
                <a:tab pos="1551940" algn="l"/>
              </a:tabLst>
            </a:pPr>
            <a:endParaRPr lang="es-MX" dirty="0">
              <a:solidFill>
                <a:srgbClr val="404041"/>
              </a:solidFill>
              <a:latin typeface="Arial" panose="020B0604020202020204" pitchFamily="34" charset="0"/>
              <a:cs typeface="Arial" panose="020B0604020202020204" pitchFamily="34" charset="0"/>
            </a:endParaRPr>
          </a:p>
          <a:p>
            <a:pPr marL="12700" algn="just">
              <a:spcBef>
                <a:spcPts val="100"/>
              </a:spcBef>
              <a:tabLst>
                <a:tab pos="1551940" algn="l"/>
              </a:tabLst>
            </a:pPr>
            <a:r>
              <a:rPr lang="es-MX" spc="-45" dirty="0">
                <a:solidFill>
                  <a:schemeClr val="tx1">
                    <a:lumMod val="65000"/>
                    <a:lumOff val="35000"/>
                  </a:schemeClr>
                </a:solidFill>
                <a:latin typeface="Arial" panose="020B0604020202020204" pitchFamily="34" charset="0"/>
                <a:cs typeface="Arial" panose="020B0604020202020204" pitchFamily="34" charset="0"/>
              </a:rPr>
              <a:t>Es por ello, que el Consejo Nacional de Población, de acuerdo al Artículo 37, Fracción III de la Ley General de Población, es el de “Analizar, </a:t>
            </a:r>
            <a:r>
              <a:rPr lang="es-MX" spc="-50" dirty="0">
                <a:solidFill>
                  <a:schemeClr val="tx1">
                    <a:lumMod val="65000"/>
                    <a:lumOff val="35000"/>
                  </a:schemeClr>
                </a:solidFill>
                <a:latin typeface="Arial" panose="020B0604020202020204" pitchFamily="34" charset="0"/>
                <a:cs typeface="Arial" panose="020B0604020202020204" pitchFamily="34" charset="0"/>
              </a:rPr>
              <a:t>evaluar, </a:t>
            </a:r>
            <a:r>
              <a:rPr lang="es-MX" spc="-45" dirty="0">
                <a:solidFill>
                  <a:schemeClr val="tx1">
                    <a:lumMod val="65000"/>
                    <a:lumOff val="35000"/>
                  </a:schemeClr>
                </a:solidFill>
                <a:latin typeface="Arial" panose="020B0604020202020204" pitchFamily="34" charset="0"/>
                <a:cs typeface="Arial" panose="020B0604020202020204" pitchFamily="34" charset="0"/>
              </a:rPr>
              <a:t>s</a:t>
            </a:r>
            <a:r>
              <a:rPr lang="es-MX" spc="-35" dirty="0">
                <a:solidFill>
                  <a:schemeClr val="tx1">
                    <a:lumMod val="65000"/>
                    <a:lumOff val="35000"/>
                  </a:schemeClr>
                </a:solidFill>
                <a:latin typeface="Arial" panose="020B0604020202020204" pitchFamily="34" charset="0"/>
                <a:cs typeface="Arial" panose="020B0604020202020204" pitchFamily="34" charset="0"/>
              </a:rPr>
              <a:t>i</a:t>
            </a:r>
            <a:r>
              <a:rPr lang="es-MX" spc="20" dirty="0">
                <a:solidFill>
                  <a:schemeClr val="tx1">
                    <a:lumMod val="65000"/>
                    <a:lumOff val="35000"/>
                  </a:schemeClr>
                </a:solidFill>
                <a:latin typeface="Arial" panose="020B0604020202020204" pitchFamily="34" charset="0"/>
                <a:cs typeface="Arial" panose="020B0604020202020204" pitchFamily="34" charset="0"/>
              </a:rPr>
              <a:t>stema</a:t>
            </a:r>
            <a:r>
              <a:rPr lang="es-MX" spc="-10" dirty="0">
                <a:solidFill>
                  <a:schemeClr val="tx1">
                    <a:lumMod val="65000"/>
                    <a:lumOff val="35000"/>
                  </a:schemeClr>
                </a:solidFill>
                <a:latin typeface="Arial" panose="020B0604020202020204" pitchFamily="34" charset="0"/>
                <a:cs typeface="Arial" panose="020B0604020202020204" pitchFamily="34" charset="0"/>
              </a:rPr>
              <a:t>tiza</a:t>
            </a:r>
            <a:r>
              <a:rPr lang="es-MX" spc="-50" dirty="0">
                <a:solidFill>
                  <a:schemeClr val="tx1">
                    <a:lumMod val="65000"/>
                    <a:lumOff val="35000"/>
                  </a:schemeClr>
                </a:solidFill>
                <a:latin typeface="Arial" panose="020B0604020202020204" pitchFamily="34" charset="0"/>
                <a:cs typeface="Arial" panose="020B0604020202020204" pitchFamily="34" charset="0"/>
              </a:rPr>
              <a:t>r </a:t>
            </a:r>
            <a:r>
              <a:rPr lang="es-MX" spc="-90" dirty="0">
                <a:solidFill>
                  <a:schemeClr val="tx1">
                    <a:lumMod val="65000"/>
                    <a:lumOff val="35000"/>
                  </a:schemeClr>
                </a:solidFill>
                <a:latin typeface="Arial" panose="020B0604020202020204" pitchFamily="34" charset="0"/>
                <a:cs typeface="Arial" panose="020B0604020202020204" pitchFamily="34" charset="0"/>
              </a:rPr>
              <a:t>y </a:t>
            </a:r>
            <a:r>
              <a:rPr lang="es-MX" spc="55" dirty="0">
                <a:solidFill>
                  <a:schemeClr val="tx1">
                    <a:lumMod val="65000"/>
                    <a:lumOff val="35000"/>
                  </a:schemeClr>
                </a:solidFill>
                <a:latin typeface="Arial" panose="020B0604020202020204" pitchFamily="34" charset="0"/>
                <a:cs typeface="Arial" panose="020B0604020202020204" pitchFamily="34" charset="0"/>
              </a:rPr>
              <a:t>produ</a:t>
            </a:r>
            <a:r>
              <a:rPr lang="es-MX" spc="40" dirty="0">
                <a:solidFill>
                  <a:schemeClr val="tx1">
                    <a:lumMod val="65000"/>
                    <a:lumOff val="35000"/>
                  </a:schemeClr>
                </a:solidFill>
                <a:latin typeface="Arial" panose="020B0604020202020204" pitchFamily="34" charset="0"/>
                <a:cs typeface="Arial" panose="020B0604020202020204" pitchFamily="34" charset="0"/>
              </a:rPr>
              <a:t>c</a:t>
            </a:r>
            <a:r>
              <a:rPr lang="es-MX" spc="-5" dirty="0">
                <a:solidFill>
                  <a:schemeClr val="tx1">
                    <a:lumMod val="65000"/>
                    <a:lumOff val="35000"/>
                  </a:schemeClr>
                </a:solidFill>
                <a:latin typeface="Arial" panose="020B0604020202020204" pitchFamily="34" charset="0"/>
                <a:cs typeface="Arial" panose="020B0604020202020204" pitchFamily="34" charset="0"/>
              </a:rPr>
              <a:t>i</a:t>
            </a:r>
            <a:r>
              <a:rPr lang="es-MX" spc="-50" dirty="0">
                <a:solidFill>
                  <a:schemeClr val="tx1">
                    <a:lumMod val="65000"/>
                    <a:lumOff val="35000"/>
                  </a:schemeClr>
                </a:solidFill>
                <a:latin typeface="Arial" panose="020B0604020202020204" pitchFamily="34" charset="0"/>
                <a:cs typeface="Arial" panose="020B0604020202020204" pitchFamily="34" charset="0"/>
              </a:rPr>
              <a:t>r </a:t>
            </a:r>
            <a:r>
              <a:rPr lang="es-MX" spc="30" dirty="0">
                <a:solidFill>
                  <a:schemeClr val="tx1">
                    <a:lumMod val="65000"/>
                    <a:lumOff val="35000"/>
                  </a:schemeClr>
                </a:solidFill>
                <a:latin typeface="Arial" panose="020B0604020202020204" pitchFamily="34" charset="0"/>
                <a:cs typeface="Arial" panose="020B0604020202020204" pitchFamily="34" charset="0"/>
              </a:rPr>
              <a:t>información </a:t>
            </a:r>
            <a:r>
              <a:rPr lang="es-MX" spc="5" dirty="0">
                <a:solidFill>
                  <a:schemeClr val="tx1">
                    <a:lumMod val="65000"/>
                    <a:lumOff val="35000"/>
                  </a:schemeClr>
                </a:solidFill>
                <a:latin typeface="Arial" panose="020B0604020202020204" pitchFamily="34" charset="0"/>
                <a:cs typeface="Arial" panose="020B0604020202020204" pitchFamily="34" charset="0"/>
              </a:rPr>
              <a:t>sobre </a:t>
            </a:r>
            <a:r>
              <a:rPr lang="es-MX" spc="-15" dirty="0">
                <a:solidFill>
                  <a:schemeClr val="tx1">
                    <a:lumMod val="65000"/>
                    <a:lumOff val="35000"/>
                  </a:schemeClr>
                </a:solidFill>
                <a:latin typeface="Arial" panose="020B0604020202020204" pitchFamily="34" charset="0"/>
                <a:cs typeface="Arial" panose="020B0604020202020204" pitchFamily="34" charset="0"/>
              </a:rPr>
              <a:t>los </a:t>
            </a:r>
            <a:r>
              <a:rPr lang="es-MX" spc="-5" dirty="0">
                <a:solidFill>
                  <a:schemeClr val="tx1">
                    <a:lumMod val="65000"/>
                    <a:lumOff val="35000"/>
                  </a:schemeClr>
                </a:solidFill>
                <a:latin typeface="Arial" panose="020B0604020202020204" pitchFamily="34" charset="0"/>
                <a:cs typeface="Arial" panose="020B0604020202020204" pitchFamily="34" charset="0"/>
              </a:rPr>
              <a:t>f</a:t>
            </a:r>
            <a:r>
              <a:rPr lang="es-MX" dirty="0">
                <a:solidFill>
                  <a:schemeClr val="tx1">
                    <a:lumMod val="65000"/>
                    <a:lumOff val="35000"/>
                  </a:schemeClr>
                </a:solidFill>
                <a:latin typeface="Arial" panose="020B0604020202020204" pitchFamily="34" charset="0"/>
                <a:cs typeface="Arial" panose="020B0604020202020204" pitchFamily="34" charset="0"/>
              </a:rPr>
              <a:t>e</a:t>
            </a:r>
            <a:r>
              <a:rPr lang="es-MX" spc="75" dirty="0">
                <a:solidFill>
                  <a:schemeClr val="tx1">
                    <a:lumMod val="65000"/>
                    <a:lumOff val="35000"/>
                  </a:schemeClr>
                </a:solidFill>
                <a:latin typeface="Arial" panose="020B0604020202020204" pitchFamily="34" charset="0"/>
                <a:cs typeface="Arial" panose="020B0604020202020204" pitchFamily="34" charset="0"/>
              </a:rPr>
              <a:t>n</a:t>
            </a:r>
            <a:r>
              <a:rPr lang="es-MX" spc="70" dirty="0">
                <a:solidFill>
                  <a:schemeClr val="tx1">
                    <a:lumMod val="65000"/>
                    <a:lumOff val="35000"/>
                  </a:schemeClr>
                </a:solidFill>
                <a:latin typeface="Arial" panose="020B0604020202020204" pitchFamily="34" charset="0"/>
                <a:cs typeface="Arial" panose="020B0604020202020204" pitchFamily="34" charset="0"/>
              </a:rPr>
              <a:t>ómen</a:t>
            </a:r>
            <a:r>
              <a:rPr lang="es-MX" spc="20" dirty="0">
                <a:solidFill>
                  <a:schemeClr val="tx1">
                    <a:lumMod val="65000"/>
                    <a:lumOff val="35000"/>
                  </a:schemeClr>
                </a:solidFill>
                <a:latin typeface="Arial" panose="020B0604020202020204" pitchFamily="34" charset="0"/>
                <a:cs typeface="Arial" panose="020B0604020202020204" pitchFamily="34" charset="0"/>
              </a:rPr>
              <a:t>o</a:t>
            </a:r>
            <a:r>
              <a:rPr lang="es-MX" spc="-60" dirty="0">
                <a:solidFill>
                  <a:schemeClr val="tx1">
                    <a:lumMod val="65000"/>
                    <a:lumOff val="35000"/>
                  </a:schemeClr>
                </a:solidFill>
                <a:latin typeface="Arial" panose="020B0604020202020204" pitchFamily="34" charset="0"/>
                <a:cs typeface="Arial" panose="020B0604020202020204" pitchFamily="34" charset="0"/>
              </a:rPr>
              <a:t>s </a:t>
            </a:r>
            <a:r>
              <a:rPr lang="es-MX" spc="5" dirty="0">
                <a:solidFill>
                  <a:schemeClr val="tx1">
                    <a:lumMod val="65000"/>
                    <a:lumOff val="35000"/>
                  </a:schemeClr>
                </a:solidFill>
                <a:latin typeface="Arial" panose="020B0604020202020204" pitchFamily="34" charset="0"/>
                <a:cs typeface="Arial" panose="020B0604020202020204" pitchFamily="34" charset="0"/>
              </a:rPr>
              <a:t>demográficos,</a:t>
            </a:r>
            <a:r>
              <a:rPr lang="es-MX" spc="10" dirty="0">
                <a:solidFill>
                  <a:schemeClr val="tx1">
                    <a:lumMod val="65000"/>
                    <a:lumOff val="35000"/>
                  </a:schemeClr>
                </a:solidFill>
                <a:latin typeface="Arial" panose="020B0604020202020204" pitchFamily="34" charset="0"/>
                <a:cs typeface="Arial" panose="020B0604020202020204" pitchFamily="34" charset="0"/>
              </a:rPr>
              <a:t> </a:t>
            </a:r>
            <a:r>
              <a:rPr lang="es-MX" spc="-30" dirty="0">
                <a:solidFill>
                  <a:schemeClr val="tx1">
                    <a:lumMod val="65000"/>
                    <a:lumOff val="35000"/>
                  </a:schemeClr>
                </a:solidFill>
                <a:latin typeface="Arial" panose="020B0604020202020204" pitchFamily="34" charset="0"/>
                <a:cs typeface="Arial" panose="020B0604020202020204" pitchFamily="34" charset="0"/>
              </a:rPr>
              <a:t>así </a:t>
            </a:r>
            <a:r>
              <a:rPr lang="es-MX" spc="-620" dirty="0">
                <a:solidFill>
                  <a:schemeClr val="tx1">
                    <a:lumMod val="65000"/>
                    <a:lumOff val="35000"/>
                  </a:schemeClr>
                </a:solidFill>
                <a:latin typeface="Arial" panose="020B0604020202020204" pitchFamily="34" charset="0"/>
                <a:cs typeface="Arial" panose="020B0604020202020204" pitchFamily="34" charset="0"/>
              </a:rPr>
              <a:t> </a:t>
            </a:r>
            <a:r>
              <a:rPr lang="es-MX" spc="70" dirty="0">
                <a:solidFill>
                  <a:schemeClr val="tx1">
                    <a:lumMod val="65000"/>
                    <a:lumOff val="35000"/>
                  </a:schemeClr>
                </a:solidFill>
                <a:latin typeface="Arial" panose="020B0604020202020204" pitchFamily="34" charset="0"/>
                <a:cs typeface="Arial" panose="020B0604020202020204" pitchFamily="34" charset="0"/>
              </a:rPr>
              <a:t>como </a:t>
            </a:r>
            <a:r>
              <a:rPr lang="es-MX" dirty="0">
                <a:solidFill>
                  <a:schemeClr val="tx1">
                    <a:lumMod val="65000"/>
                    <a:lumOff val="35000"/>
                  </a:schemeClr>
                </a:solidFill>
                <a:latin typeface="Arial" panose="020B0604020202020204" pitchFamily="34" charset="0"/>
                <a:cs typeface="Arial" panose="020B0604020202020204" pitchFamily="34" charset="0"/>
              </a:rPr>
              <a:t>elaborar</a:t>
            </a:r>
            <a:r>
              <a:rPr lang="es-MX" spc="5" dirty="0">
                <a:solidFill>
                  <a:schemeClr val="tx1">
                    <a:lumMod val="65000"/>
                    <a:lumOff val="35000"/>
                  </a:schemeClr>
                </a:solidFill>
                <a:latin typeface="Arial" panose="020B0604020202020204" pitchFamily="34" charset="0"/>
                <a:cs typeface="Arial" panose="020B0604020202020204" pitchFamily="34" charset="0"/>
              </a:rPr>
              <a:t> </a:t>
            </a:r>
            <a:r>
              <a:rPr lang="es-MX" spc="-30" dirty="0">
                <a:solidFill>
                  <a:schemeClr val="tx1">
                    <a:lumMod val="65000"/>
                    <a:lumOff val="35000"/>
                  </a:schemeClr>
                </a:solidFill>
                <a:latin typeface="Arial" panose="020B0604020202020204" pitchFamily="34" charset="0"/>
                <a:cs typeface="Arial" panose="020B0604020202020204" pitchFamily="34" charset="0"/>
              </a:rPr>
              <a:t>las </a:t>
            </a:r>
            <a:r>
              <a:rPr lang="es-MX" spc="-25" dirty="0">
                <a:solidFill>
                  <a:schemeClr val="tx1">
                    <a:lumMod val="65000"/>
                    <a:lumOff val="35000"/>
                  </a:schemeClr>
                </a:solidFill>
                <a:latin typeface="Arial" panose="020B0604020202020204" pitchFamily="34" charset="0"/>
                <a:cs typeface="Arial" panose="020B0604020202020204" pitchFamily="34" charset="0"/>
              </a:rPr>
              <a:t> </a:t>
            </a:r>
            <a:r>
              <a:rPr lang="es-MX" spc="15" dirty="0">
                <a:solidFill>
                  <a:schemeClr val="tx1">
                    <a:lumMod val="65000"/>
                    <a:lumOff val="35000"/>
                  </a:schemeClr>
                </a:solidFill>
                <a:latin typeface="Arial" panose="020B0604020202020204" pitchFamily="34" charset="0"/>
                <a:cs typeface="Arial" panose="020B0604020202020204" pitchFamily="34" charset="0"/>
              </a:rPr>
              <a:t>proyecciones </a:t>
            </a:r>
            <a:r>
              <a:rPr lang="es-MX" spc="55" dirty="0">
                <a:solidFill>
                  <a:schemeClr val="tx1">
                    <a:lumMod val="65000"/>
                    <a:lumOff val="35000"/>
                  </a:schemeClr>
                </a:solidFill>
                <a:latin typeface="Arial" panose="020B0604020202020204" pitchFamily="34" charset="0"/>
                <a:cs typeface="Arial" panose="020B0604020202020204" pitchFamily="34" charset="0"/>
              </a:rPr>
              <a:t>de </a:t>
            </a:r>
            <a:r>
              <a:rPr lang="es-MX" spc="-20" dirty="0">
                <a:solidFill>
                  <a:schemeClr val="tx1">
                    <a:lumMod val="65000"/>
                    <a:lumOff val="35000"/>
                  </a:schemeClr>
                </a:solidFill>
                <a:latin typeface="Arial" panose="020B0604020202020204" pitchFamily="34" charset="0"/>
                <a:cs typeface="Arial" panose="020B0604020202020204" pitchFamily="34" charset="0"/>
              </a:rPr>
              <a:t>la </a:t>
            </a:r>
            <a:r>
              <a:rPr lang="es-MX" spc="-620" dirty="0">
                <a:solidFill>
                  <a:schemeClr val="tx1">
                    <a:lumMod val="65000"/>
                    <a:lumOff val="35000"/>
                  </a:schemeClr>
                </a:solidFill>
                <a:latin typeface="Arial" panose="020B0604020202020204" pitchFamily="34" charset="0"/>
                <a:cs typeface="Arial" panose="020B0604020202020204" pitchFamily="34" charset="0"/>
              </a:rPr>
              <a:t> </a:t>
            </a:r>
            <a:r>
              <a:rPr lang="es-MX" spc="20" dirty="0">
                <a:solidFill>
                  <a:schemeClr val="tx1">
                    <a:lumMod val="65000"/>
                    <a:lumOff val="35000"/>
                  </a:schemeClr>
                </a:solidFill>
                <a:latin typeface="Arial" panose="020B0604020202020204" pitchFamily="34" charset="0"/>
                <a:cs typeface="Arial" panose="020B0604020202020204" pitchFamily="34" charset="0"/>
              </a:rPr>
              <a:t>población”.</a:t>
            </a:r>
            <a:endParaRPr lang="es-MX" dirty="0">
              <a:solidFill>
                <a:schemeClr val="tx1">
                  <a:lumMod val="65000"/>
                  <a:lumOff val="35000"/>
                </a:schemeClr>
              </a:solidFill>
              <a:latin typeface="Arial" panose="020B0604020202020204" pitchFamily="34" charset="0"/>
              <a:cs typeface="Arial" panose="020B0604020202020204" pitchFamily="34" charset="0"/>
            </a:endParaRPr>
          </a:p>
          <a:p>
            <a:pPr marL="12700" algn="just">
              <a:spcBef>
                <a:spcPts val="100"/>
              </a:spcBef>
              <a:tabLst>
                <a:tab pos="1551940" algn="l"/>
              </a:tabLst>
            </a:pPr>
            <a:endParaRPr lang="es-MX" dirty="0">
              <a:latin typeface="Verdana"/>
              <a:cs typeface="Verdana"/>
            </a:endParaRPr>
          </a:p>
          <a:p>
            <a:pPr marL="12700" algn="just">
              <a:spcBef>
                <a:spcPts val="100"/>
              </a:spcBef>
              <a:tabLst>
                <a:tab pos="1551940" algn="l"/>
              </a:tabLst>
            </a:pPr>
            <a:endParaRPr lang="es-MX" dirty="0">
              <a:latin typeface="Verdana"/>
              <a:cs typeface="Verdana"/>
            </a:endParaRPr>
          </a:p>
          <a:p>
            <a:pPr marL="12700" algn="just">
              <a:spcBef>
                <a:spcPts val="100"/>
              </a:spcBef>
              <a:tabLst>
                <a:tab pos="1551940" algn="l"/>
              </a:tabLst>
            </a:pPr>
            <a:endParaRPr sz="1800" dirty="0">
              <a:latin typeface="Verdana"/>
              <a:cs typeface="Verdana"/>
            </a:endParaRPr>
          </a:p>
        </p:txBody>
      </p:sp>
    </p:spTree>
    <p:extLst>
      <p:ext uri="{BB962C8B-B14F-4D97-AF65-F5344CB8AC3E}">
        <p14:creationId xmlns:p14="http://schemas.microsoft.com/office/powerpoint/2010/main" val="378215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59293"/>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612" y="1368035"/>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grpSp>
        <p:nvGrpSpPr>
          <p:cNvPr id="61" name="object 52"/>
          <p:cNvGrpSpPr/>
          <p:nvPr/>
        </p:nvGrpSpPr>
        <p:grpSpPr>
          <a:xfrm>
            <a:off x="3730320" y="2380438"/>
            <a:ext cx="5253355" cy="2431415"/>
            <a:chOff x="6547104" y="1661160"/>
            <a:chExt cx="5253355" cy="2431415"/>
          </a:xfrm>
        </p:grpSpPr>
        <p:sp>
          <p:nvSpPr>
            <p:cNvPr id="62" name="object 53"/>
            <p:cNvSpPr/>
            <p:nvPr/>
          </p:nvSpPr>
          <p:spPr>
            <a:xfrm>
              <a:off x="6547104" y="2005584"/>
              <a:ext cx="5253355" cy="1666239"/>
            </a:xfrm>
            <a:custGeom>
              <a:avLst/>
              <a:gdLst/>
              <a:ahLst/>
              <a:cxnLst/>
              <a:rect l="l" t="t" r="r" b="b"/>
              <a:pathLst>
                <a:path w="5253355" h="1666239">
                  <a:moveTo>
                    <a:pt x="0" y="1665732"/>
                  </a:moveTo>
                  <a:lnTo>
                    <a:pt x="160020" y="1665732"/>
                  </a:lnTo>
                </a:path>
                <a:path w="5253355" h="1666239">
                  <a:moveTo>
                    <a:pt x="890016" y="1665732"/>
                  </a:moveTo>
                  <a:lnTo>
                    <a:pt x="1211579" y="1665732"/>
                  </a:lnTo>
                </a:path>
                <a:path w="5253355" h="1666239">
                  <a:moveTo>
                    <a:pt x="1940052" y="1665732"/>
                  </a:moveTo>
                  <a:lnTo>
                    <a:pt x="2261616" y="1665732"/>
                  </a:lnTo>
                </a:path>
                <a:path w="5253355" h="1666239">
                  <a:moveTo>
                    <a:pt x="2991612" y="1665732"/>
                  </a:moveTo>
                  <a:lnTo>
                    <a:pt x="3313176" y="1665732"/>
                  </a:lnTo>
                </a:path>
                <a:path w="5253355" h="1666239">
                  <a:moveTo>
                    <a:pt x="4041648" y="1665732"/>
                  </a:moveTo>
                  <a:lnTo>
                    <a:pt x="4363212" y="1665732"/>
                  </a:lnTo>
                </a:path>
                <a:path w="5253355" h="1666239">
                  <a:moveTo>
                    <a:pt x="5093208" y="1665732"/>
                  </a:moveTo>
                  <a:lnTo>
                    <a:pt x="5253228" y="1665732"/>
                  </a:lnTo>
                </a:path>
                <a:path w="5253355" h="1666239">
                  <a:moveTo>
                    <a:pt x="0" y="1249679"/>
                  </a:moveTo>
                  <a:lnTo>
                    <a:pt x="160020" y="1249679"/>
                  </a:lnTo>
                </a:path>
                <a:path w="5253355" h="1666239">
                  <a:moveTo>
                    <a:pt x="890016" y="1249679"/>
                  </a:moveTo>
                  <a:lnTo>
                    <a:pt x="1211579" y="1249679"/>
                  </a:lnTo>
                </a:path>
                <a:path w="5253355" h="1666239">
                  <a:moveTo>
                    <a:pt x="1940052" y="1249679"/>
                  </a:moveTo>
                  <a:lnTo>
                    <a:pt x="2261616" y="1249679"/>
                  </a:lnTo>
                </a:path>
                <a:path w="5253355" h="1666239">
                  <a:moveTo>
                    <a:pt x="2991612" y="1249679"/>
                  </a:moveTo>
                  <a:lnTo>
                    <a:pt x="3313176" y="1249679"/>
                  </a:lnTo>
                </a:path>
                <a:path w="5253355" h="1666239">
                  <a:moveTo>
                    <a:pt x="4041648" y="1249679"/>
                  </a:moveTo>
                  <a:lnTo>
                    <a:pt x="4363212" y="1249679"/>
                  </a:lnTo>
                </a:path>
                <a:path w="5253355" h="1666239">
                  <a:moveTo>
                    <a:pt x="5093208" y="1249679"/>
                  </a:moveTo>
                  <a:lnTo>
                    <a:pt x="5253228" y="1249679"/>
                  </a:lnTo>
                </a:path>
                <a:path w="5253355" h="1666239">
                  <a:moveTo>
                    <a:pt x="0" y="832103"/>
                  </a:moveTo>
                  <a:lnTo>
                    <a:pt x="1211579" y="832103"/>
                  </a:lnTo>
                </a:path>
                <a:path w="5253355" h="1666239">
                  <a:moveTo>
                    <a:pt x="1940052" y="832103"/>
                  </a:moveTo>
                  <a:lnTo>
                    <a:pt x="2261616" y="832103"/>
                  </a:lnTo>
                </a:path>
                <a:path w="5253355" h="1666239">
                  <a:moveTo>
                    <a:pt x="2991612" y="832103"/>
                  </a:moveTo>
                  <a:lnTo>
                    <a:pt x="3313176" y="832103"/>
                  </a:lnTo>
                </a:path>
                <a:path w="5253355" h="1666239">
                  <a:moveTo>
                    <a:pt x="4041648" y="832103"/>
                  </a:moveTo>
                  <a:lnTo>
                    <a:pt x="4363212" y="832103"/>
                  </a:lnTo>
                </a:path>
                <a:path w="5253355" h="1666239">
                  <a:moveTo>
                    <a:pt x="5093208" y="832103"/>
                  </a:moveTo>
                  <a:lnTo>
                    <a:pt x="5253228" y="832103"/>
                  </a:lnTo>
                </a:path>
                <a:path w="5253355" h="1666239">
                  <a:moveTo>
                    <a:pt x="0" y="416051"/>
                  </a:moveTo>
                  <a:lnTo>
                    <a:pt x="1211579" y="416051"/>
                  </a:lnTo>
                </a:path>
                <a:path w="5253355" h="1666239">
                  <a:moveTo>
                    <a:pt x="1940052" y="416051"/>
                  </a:moveTo>
                  <a:lnTo>
                    <a:pt x="2261616" y="416051"/>
                  </a:lnTo>
                </a:path>
                <a:path w="5253355" h="1666239">
                  <a:moveTo>
                    <a:pt x="2991612" y="416051"/>
                  </a:moveTo>
                  <a:lnTo>
                    <a:pt x="3313176" y="416051"/>
                  </a:lnTo>
                </a:path>
                <a:path w="5253355" h="1666239">
                  <a:moveTo>
                    <a:pt x="4041648" y="416051"/>
                  </a:moveTo>
                  <a:lnTo>
                    <a:pt x="4363212" y="416051"/>
                  </a:lnTo>
                </a:path>
                <a:path w="5253355" h="1666239">
                  <a:moveTo>
                    <a:pt x="5093208" y="416051"/>
                  </a:moveTo>
                  <a:lnTo>
                    <a:pt x="5253228" y="416051"/>
                  </a:lnTo>
                </a:path>
                <a:path w="5253355" h="1666239">
                  <a:moveTo>
                    <a:pt x="0" y="0"/>
                  </a:moveTo>
                  <a:lnTo>
                    <a:pt x="3313176" y="0"/>
                  </a:lnTo>
                </a:path>
                <a:path w="5253355" h="1666239">
                  <a:moveTo>
                    <a:pt x="4041648" y="0"/>
                  </a:moveTo>
                  <a:lnTo>
                    <a:pt x="4363212" y="0"/>
                  </a:lnTo>
                </a:path>
                <a:path w="5253355" h="1666239">
                  <a:moveTo>
                    <a:pt x="5093208" y="0"/>
                  </a:moveTo>
                  <a:lnTo>
                    <a:pt x="5253228" y="0"/>
                  </a:lnTo>
                </a:path>
              </a:pathLst>
            </a:custGeom>
            <a:ln w="9525">
              <a:solidFill>
                <a:srgbClr val="D9D9D9"/>
              </a:solidFill>
            </a:ln>
          </p:spPr>
          <p:txBody>
            <a:bodyPr wrap="square" lIns="0" tIns="0" rIns="0" bIns="0" rtlCol="0"/>
            <a:lstStyle/>
            <a:p>
              <a:endParaRPr/>
            </a:p>
          </p:txBody>
        </p:sp>
        <p:sp>
          <p:nvSpPr>
            <p:cNvPr id="63" name="object 54"/>
            <p:cNvSpPr/>
            <p:nvPr/>
          </p:nvSpPr>
          <p:spPr>
            <a:xfrm>
              <a:off x="8808720" y="2026920"/>
              <a:ext cx="730250" cy="2060575"/>
            </a:xfrm>
            <a:custGeom>
              <a:avLst/>
              <a:gdLst/>
              <a:ahLst/>
              <a:cxnLst/>
              <a:rect l="l" t="t" r="r" b="b"/>
              <a:pathLst>
                <a:path w="730250" h="2060575">
                  <a:moveTo>
                    <a:pt x="729996" y="0"/>
                  </a:moveTo>
                  <a:lnTo>
                    <a:pt x="0" y="0"/>
                  </a:lnTo>
                  <a:lnTo>
                    <a:pt x="0" y="2060447"/>
                  </a:lnTo>
                  <a:lnTo>
                    <a:pt x="729996" y="2060447"/>
                  </a:lnTo>
                  <a:lnTo>
                    <a:pt x="729996" y="0"/>
                  </a:lnTo>
                  <a:close/>
                </a:path>
              </a:pathLst>
            </a:custGeom>
            <a:solidFill>
              <a:srgbClr val="996633"/>
            </a:solidFill>
          </p:spPr>
          <p:txBody>
            <a:bodyPr wrap="square" lIns="0" tIns="0" rIns="0" bIns="0" rtlCol="0"/>
            <a:lstStyle/>
            <a:p>
              <a:endParaRPr/>
            </a:p>
          </p:txBody>
        </p:sp>
        <p:sp>
          <p:nvSpPr>
            <p:cNvPr id="64" name="object 55"/>
            <p:cNvSpPr/>
            <p:nvPr/>
          </p:nvSpPr>
          <p:spPr>
            <a:xfrm>
              <a:off x="6707124" y="1661159"/>
              <a:ext cx="4933315" cy="2426335"/>
            </a:xfrm>
            <a:custGeom>
              <a:avLst/>
              <a:gdLst/>
              <a:ahLst/>
              <a:cxnLst/>
              <a:rect l="l" t="t" r="r" b="b"/>
              <a:pathLst>
                <a:path w="4933315" h="2426335">
                  <a:moveTo>
                    <a:pt x="729996" y="1388364"/>
                  </a:moveTo>
                  <a:lnTo>
                    <a:pt x="0" y="1388364"/>
                  </a:lnTo>
                  <a:lnTo>
                    <a:pt x="0" y="2426208"/>
                  </a:lnTo>
                  <a:lnTo>
                    <a:pt x="729996" y="2426208"/>
                  </a:lnTo>
                  <a:lnTo>
                    <a:pt x="729996" y="1388364"/>
                  </a:lnTo>
                  <a:close/>
                </a:path>
                <a:path w="4933315" h="2426335">
                  <a:moveTo>
                    <a:pt x="1780032" y="731520"/>
                  </a:moveTo>
                  <a:lnTo>
                    <a:pt x="1051560" y="731520"/>
                  </a:lnTo>
                  <a:lnTo>
                    <a:pt x="1051560" y="2426208"/>
                  </a:lnTo>
                  <a:lnTo>
                    <a:pt x="1780032" y="2426208"/>
                  </a:lnTo>
                  <a:lnTo>
                    <a:pt x="1780032" y="731520"/>
                  </a:lnTo>
                  <a:close/>
                </a:path>
                <a:path w="4933315" h="2426335">
                  <a:moveTo>
                    <a:pt x="3881628" y="109728"/>
                  </a:moveTo>
                  <a:lnTo>
                    <a:pt x="3153156" y="109728"/>
                  </a:lnTo>
                  <a:lnTo>
                    <a:pt x="3153156" y="2426208"/>
                  </a:lnTo>
                  <a:lnTo>
                    <a:pt x="3881628" y="2426208"/>
                  </a:lnTo>
                  <a:lnTo>
                    <a:pt x="3881628" y="109728"/>
                  </a:lnTo>
                  <a:close/>
                </a:path>
                <a:path w="4933315" h="2426335">
                  <a:moveTo>
                    <a:pt x="4933188" y="0"/>
                  </a:moveTo>
                  <a:lnTo>
                    <a:pt x="4203192" y="0"/>
                  </a:lnTo>
                  <a:lnTo>
                    <a:pt x="4203192" y="2426208"/>
                  </a:lnTo>
                  <a:lnTo>
                    <a:pt x="4933188" y="2426208"/>
                  </a:lnTo>
                  <a:lnTo>
                    <a:pt x="4933188" y="0"/>
                  </a:lnTo>
                  <a:close/>
                </a:path>
              </a:pathLst>
            </a:custGeom>
            <a:solidFill>
              <a:srgbClr val="660033"/>
            </a:solidFill>
          </p:spPr>
          <p:txBody>
            <a:bodyPr wrap="square" lIns="0" tIns="0" rIns="0" bIns="0" rtlCol="0"/>
            <a:lstStyle/>
            <a:p>
              <a:endParaRPr/>
            </a:p>
          </p:txBody>
        </p:sp>
        <p:sp>
          <p:nvSpPr>
            <p:cNvPr id="65" name="object 56"/>
            <p:cNvSpPr/>
            <p:nvPr/>
          </p:nvSpPr>
          <p:spPr>
            <a:xfrm>
              <a:off x="6547104" y="4087367"/>
              <a:ext cx="5253355" cy="0"/>
            </a:xfrm>
            <a:custGeom>
              <a:avLst/>
              <a:gdLst/>
              <a:ahLst/>
              <a:cxnLst/>
              <a:rect l="l" t="t" r="r" b="b"/>
              <a:pathLst>
                <a:path w="5253355">
                  <a:moveTo>
                    <a:pt x="0" y="0"/>
                  </a:moveTo>
                  <a:lnTo>
                    <a:pt x="5253228" y="0"/>
                  </a:lnTo>
                </a:path>
              </a:pathLst>
            </a:custGeom>
            <a:ln w="9525">
              <a:solidFill>
                <a:srgbClr val="D9D9D9"/>
              </a:solidFill>
            </a:ln>
          </p:spPr>
          <p:txBody>
            <a:bodyPr wrap="square" lIns="0" tIns="0" rIns="0" bIns="0" rtlCol="0"/>
            <a:lstStyle/>
            <a:p>
              <a:endParaRPr/>
            </a:p>
          </p:txBody>
        </p:sp>
      </p:grpSp>
      <p:sp>
        <p:nvSpPr>
          <p:cNvPr id="66" name="object 57"/>
          <p:cNvSpPr txBox="1"/>
          <p:nvPr/>
        </p:nvSpPr>
        <p:spPr>
          <a:xfrm>
            <a:off x="4103092" y="3460869"/>
            <a:ext cx="283845" cy="239395"/>
          </a:xfrm>
          <a:prstGeom prst="rect">
            <a:avLst/>
          </a:prstGeom>
        </p:spPr>
        <p:txBody>
          <a:bodyPr vert="horz" wrap="square" lIns="0" tIns="13335" rIns="0" bIns="0" rtlCol="0">
            <a:spAutoFit/>
          </a:bodyPr>
          <a:lstStyle/>
          <a:p>
            <a:pPr marL="12700">
              <a:lnSpc>
                <a:spcPct val="100000"/>
              </a:lnSpc>
              <a:spcBef>
                <a:spcPts val="105"/>
              </a:spcBef>
            </a:pPr>
            <a:r>
              <a:rPr sz="1400" b="1" spc="-155" dirty="0">
                <a:solidFill>
                  <a:srgbClr val="404040"/>
                </a:solidFill>
                <a:latin typeface="Verdana"/>
                <a:cs typeface="Verdana"/>
              </a:rPr>
              <a:t>2.5</a:t>
            </a:r>
            <a:endParaRPr sz="1400" dirty="0">
              <a:latin typeface="Verdana"/>
              <a:cs typeface="Verdana"/>
            </a:endParaRPr>
          </a:p>
        </p:txBody>
      </p:sp>
      <p:sp>
        <p:nvSpPr>
          <p:cNvPr id="67" name="object 58"/>
          <p:cNvSpPr txBox="1"/>
          <p:nvPr/>
        </p:nvSpPr>
        <p:spPr>
          <a:xfrm>
            <a:off x="5163162" y="2792227"/>
            <a:ext cx="266700" cy="239395"/>
          </a:xfrm>
          <a:prstGeom prst="rect">
            <a:avLst/>
          </a:prstGeom>
        </p:spPr>
        <p:txBody>
          <a:bodyPr vert="horz" wrap="square" lIns="0" tIns="13335" rIns="0" bIns="0" rtlCol="0">
            <a:spAutoFit/>
          </a:bodyPr>
          <a:lstStyle/>
          <a:p>
            <a:pPr marL="12700">
              <a:lnSpc>
                <a:spcPct val="100000"/>
              </a:lnSpc>
              <a:spcBef>
                <a:spcPts val="105"/>
              </a:spcBef>
            </a:pPr>
            <a:r>
              <a:rPr sz="1400" b="1" spc="-204" dirty="0">
                <a:solidFill>
                  <a:srgbClr val="404040"/>
                </a:solidFill>
                <a:latin typeface="Verdana"/>
                <a:cs typeface="Verdana"/>
              </a:rPr>
              <a:t>4.1</a:t>
            </a:r>
            <a:endParaRPr sz="1400" dirty="0">
              <a:latin typeface="Verdana"/>
              <a:cs typeface="Verdana"/>
            </a:endParaRPr>
          </a:p>
        </p:txBody>
      </p:sp>
      <p:sp>
        <p:nvSpPr>
          <p:cNvPr id="68" name="object 59"/>
          <p:cNvSpPr txBox="1"/>
          <p:nvPr/>
        </p:nvSpPr>
        <p:spPr>
          <a:xfrm>
            <a:off x="6158968" y="2418523"/>
            <a:ext cx="376555" cy="228268"/>
          </a:xfrm>
          <a:prstGeom prst="rect">
            <a:avLst/>
          </a:prstGeom>
        </p:spPr>
        <p:txBody>
          <a:bodyPr vert="horz" wrap="square" lIns="0" tIns="12700" rIns="0" bIns="0" rtlCol="0">
            <a:spAutoFit/>
          </a:bodyPr>
          <a:lstStyle/>
          <a:p>
            <a:pPr marL="12700">
              <a:lnSpc>
                <a:spcPct val="100000"/>
              </a:lnSpc>
              <a:spcBef>
                <a:spcPts val="100"/>
              </a:spcBef>
            </a:pPr>
            <a:r>
              <a:rPr sz="1400" b="1" spc="-150" dirty="0">
                <a:solidFill>
                  <a:srgbClr val="404040"/>
                </a:solidFill>
                <a:latin typeface="Verdana"/>
                <a:cs typeface="Verdana"/>
              </a:rPr>
              <a:t>5.0</a:t>
            </a:r>
            <a:endParaRPr sz="1400" dirty="0">
              <a:latin typeface="Verdana"/>
              <a:cs typeface="Verdana"/>
            </a:endParaRPr>
          </a:p>
        </p:txBody>
      </p:sp>
      <p:sp>
        <p:nvSpPr>
          <p:cNvPr id="69" name="object 60"/>
          <p:cNvSpPr txBox="1"/>
          <p:nvPr/>
        </p:nvSpPr>
        <p:spPr>
          <a:xfrm>
            <a:off x="7251042" y="2203668"/>
            <a:ext cx="294005" cy="239395"/>
          </a:xfrm>
          <a:prstGeom prst="rect">
            <a:avLst/>
          </a:prstGeom>
        </p:spPr>
        <p:txBody>
          <a:bodyPr vert="horz" wrap="square" lIns="0" tIns="13335" rIns="0" bIns="0" rtlCol="0">
            <a:spAutoFit/>
          </a:bodyPr>
          <a:lstStyle/>
          <a:p>
            <a:pPr marL="12700">
              <a:lnSpc>
                <a:spcPct val="100000"/>
              </a:lnSpc>
              <a:spcBef>
                <a:spcPts val="105"/>
              </a:spcBef>
            </a:pPr>
            <a:r>
              <a:rPr sz="1400" b="1" spc="-135" dirty="0">
                <a:solidFill>
                  <a:srgbClr val="404040"/>
                </a:solidFill>
                <a:latin typeface="Verdana"/>
                <a:cs typeface="Verdana"/>
              </a:rPr>
              <a:t>5.6</a:t>
            </a:r>
            <a:endParaRPr sz="1400" dirty="0">
              <a:latin typeface="Verdana"/>
              <a:cs typeface="Verdana"/>
            </a:endParaRPr>
          </a:p>
        </p:txBody>
      </p:sp>
      <p:sp>
        <p:nvSpPr>
          <p:cNvPr id="70" name="object 60"/>
          <p:cNvSpPr txBox="1"/>
          <p:nvPr/>
        </p:nvSpPr>
        <p:spPr>
          <a:xfrm>
            <a:off x="8331708" y="2101230"/>
            <a:ext cx="294005" cy="228909"/>
          </a:xfrm>
          <a:prstGeom prst="rect">
            <a:avLst/>
          </a:prstGeom>
        </p:spPr>
        <p:txBody>
          <a:bodyPr vert="horz" wrap="square" lIns="0" tIns="13335" rIns="0" bIns="0" rtlCol="0">
            <a:spAutoFit/>
          </a:bodyPr>
          <a:lstStyle/>
          <a:p>
            <a:pPr marL="12700">
              <a:lnSpc>
                <a:spcPct val="100000"/>
              </a:lnSpc>
              <a:spcBef>
                <a:spcPts val="105"/>
              </a:spcBef>
            </a:pPr>
            <a:r>
              <a:rPr lang="es-MX" sz="1400" b="1" spc="-135" dirty="0">
                <a:solidFill>
                  <a:srgbClr val="404040"/>
                </a:solidFill>
                <a:latin typeface="Verdana"/>
                <a:cs typeface="Verdana"/>
              </a:rPr>
              <a:t>5.8</a:t>
            </a:r>
            <a:endParaRPr sz="1400" dirty="0">
              <a:latin typeface="Verdana"/>
              <a:cs typeface="Verdana"/>
            </a:endParaRPr>
          </a:p>
        </p:txBody>
      </p:sp>
      <p:sp>
        <p:nvSpPr>
          <p:cNvPr id="71" name="object 51"/>
          <p:cNvSpPr txBox="1"/>
          <p:nvPr/>
        </p:nvSpPr>
        <p:spPr>
          <a:xfrm>
            <a:off x="3861975" y="1490417"/>
            <a:ext cx="4763738" cy="290464"/>
          </a:xfrm>
          <a:prstGeom prst="rect">
            <a:avLst/>
          </a:prstGeom>
        </p:spPr>
        <p:txBody>
          <a:bodyPr vert="horz" wrap="square" lIns="0" tIns="13335" rIns="0" bIns="0" rtlCol="0">
            <a:spAutoFit/>
          </a:bodyPr>
          <a:lstStyle/>
          <a:p>
            <a:pPr marL="12700">
              <a:lnSpc>
                <a:spcPct val="100000"/>
              </a:lnSpc>
              <a:spcBef>
                <a:spcPts val="105"/>
              </a:spcBef>
            </a:pPr>
            <a:r>
              <a:rPr b="1" u="sng" spc="-120" dirty="0">
                <a:solidFill>
                  <a:srgbClr val="761B37"/>
                </a:solidFill>
                <a:uFill>
                  <a:solidFill>
                    <a:srgbClr val="D9D9D9"/>
                  </a:solidFill>
                </a:uFill>
                <a:latin typeface="Verdana"/>
                <a:cs typeface="Verdana"/>
              </a:rPr>
              <a:t> </a:t>
            </a:r>
            <a:r>
              <a:rPr b="1" u="sng" spc="-85" dirty="0">
                <a:solidFill>
                  <a:srgbClr val="761B37"/>
                </a:solidFill>
                <a:uFill>
                  <a:solidFill>
                    <a:srgbClr val="D9D9D9"/>
                  </a:solidFill>
                </a:uFill>
                <a:latin typeface="Verdana"/>
                <a:cs typeface="Verdana"/>
              </a:rPr>
              <a:t> </a:t>
            </a:r>
            <a:r>
              <a:rPr b="1" u="sng" spc="10" dirty="0">
                <a:solidFill>
                  <a:srgbClr val="761B37"/>
                </a:solidFill>
                <a:uFill>
                  <a:solidFill>
                    <a:srgbClr val="D9D9D9"/>
                  </a:solidFill>
                </a:uFill>
                <a:latin typeface="Verdana"/>
                <a:cs typeface="Verdana"/>
              </a:rPr>
              <a:t>M</a:t>
            </a:r>
            <a:r>
              <a:rPr b="1" u="sng" spc="-35" dirty="0">
                <a:solidFill>
                  <a:srgbClr val="761B37"/>
                </a:solidFill>
                <a:uFill>
                  <a:solidFill>
                    <a:srgbClr val="D9D9D9"/>
                  </a:solidFill>
                </a:uFill>
                <a:latin typeface="Verdana"/>
                <a:cs typeface="Verdana"/>
              </a:rPr>
              <a:t>ic</a:t>
            </a:r>
            <a:r>
              <a:rPr b="1" u="sng" spc="-60" dirty="0">
                <a:solidFill>
                  <a:srgbClr val="761B37"/>
                </a:solidFill>
                <a:uFill>
                  <a:solidFill>
                    <a:srgbClr val="D9D9D9"/>
                  </a:solidFill>
                </a:uFill>
                <a:latin typeface="Verdana"/>
                <a:cs typeface="Verdana"/>
              </a:rPr>
              <a:t>h</a:t>
            </a:r>
            <a:r>
              <a:rPr b="1" u="sng" spc="-70" dirty="0">
                <a:solidFill>
                  <a:srgbClr val="761B37"/>
                </a:solidFill>
                <a:uFill>
                  <a:solidFill>
                    <a:srgbClr val="D9D9D9"/>
                  </a:solidFill>
                </a:uFill>
                <a:latin typeface="Verdana"/>
                <a:cs typeface="Verdana"/>
              </a:rPr>
              <a:t>o</a:t>
            </a:r>
            <a:r>
              <a:rPr b="1" u="sng" spc="-55" dirty="0">
                <a:solidFill>
                  <a:srgbClr val="761B37"/>
                </a:solidFill>
                <a:uFill>
                  <a:solidFill>
                    <a:srgbClr val="D9D9D9"/>
                  </a:solidFill>
                </a:uFill>
                <a:latin typeface="Verdana"/>
                <a:cs typeface="Verdana"/>
              </a:rPr>
              <a:t>acá</a:t>
            </a:r>
            <a:r>
              <a:rPr b="1" u="sng" spc="-75" dirty="0">
                <a:solidFill>
                  <a:srgbClr val="761B37"/>
                </a:solidFill>
                <a:uFill>
                  <a:solidFill>
                    <a:srgbClr val="D9D9D9"/>
                  </a:solidFill>
                </a:uFill>
                <a:latin typeface="Verdana"/>
                <a:cs typeface="Verdana"/>
              </a:rPr>
              <a:t>n</a:t>
            </a:r>
            <a:r>
              <a:rPr b="1" u="sng" spc="-200" dirty="0">
                <a:solidFill>
                  <a:srgbClr val="761B37"/>
                </a:solidFill>
                <a:uFill>
                  <a:solidFill>
                    <a:srgbClr val="D9D9D9"/>
                  </a:solidFill>
                </a:uFill>
                <a:latin typeface="Verdana"/>
                <a:cs typeface="Verdana"/>
              </a:rPr>
              <a:t>.</a:t>
            </a:r>
            <a:r>
              <a:rPr b="1" u="sng" spc="-100" dirty="0">
                <a:solidFill>
                  <a:srgbClr val="761B37"/>
                </a:solidFill>
                <a:uFill>
                  <a:solidFill>
                    <a:srgbClr val="D9D9D9"/>
                  </a:solidFill>
                </a:uFill>
                <a:latin typeface="Verdana"/>
                <a:cs typeface="Verdana"/>
              </a:rPr>
              <a:t> </a:t>
            </a:r>
            <a:r>
              <a:rPr b="1" u="sng" spc="-30" dirty="0">
                <a:solidFill>
                  <a:srgbClr val="761B37"/>
                </a:solidFill>
                <a:uFill>
                  <a:solidFill>
                    <a:srgbClr val="D9D9D9"/>
                  </a:solidFill>
                </a:uFill>
                <a:latin typeface="Verdana"/>
                <a:cs typeface="Verdana"/>
              </a:rPr>
              <a:t>P</a:t>
            </a:r>
            <a:r>
              <a:rPr b="1" u="sng" spc="-40" dirty="0">
                <a:solidFill>
                  <a:srgbClr val="761B37"/>
                </a:solidFill>
                <a:uFill>
                  <a:solidFill>
                    <a:srgbClr val="D9D9D9"/>
                  </a:solidFill>
                </a:uFill>
                <a:latin typeface="Verdana"/>
                <a:cs typeface="Verdana"/>
              </a:rPr>
              <a:t>o</a:t>
            </a:r>
            <a:r>
              <a:rPr b="1" u="sng" spc="-65" dirty="0">
                <a:solidFill>
                  <a:srgbClr val="761B37"/>
                </a:solidFill>
                <a:uFill>
                  <a:solidFill>
                    <a:srgbClr val="D9D9D9"/>
                  </a:solidFill>
                </a:uFill>
                <a:latin typeface="Verdana"/>
                <a:cs typeface="Verdana"/>
              </a:rPr>
              <a:t>b</a:t>
            </a:r>
            <a:r>
              <a:rPr b="1" u="sng" spc="-45" dirty="0">
                <a:solidFill>
                  <a:srgbClr val="761B37"/>
                </a:solidFill>
                <a:uFill>
                  <a:solidFill>
                    <a:srgbClr val="D9D9D9"/>
                  </a:solidFill>
                </a:uFill>
                <a:latin typeface="Verdana"/>
                <a:cs typeface="Verdana"/>
              </a:rPr>
              <a:t>l</a:t>
            </a:r>
            <a:r>
              <a:rPr b="1" u="sng" spc="-55" dirty="0">
                <a:solidFill>
                  <a:srgbClr val="761B37"/>
                </a:solidFill>
                <a:uFill>
                  <a:solidFill>
                    <a:srgbClr val="D9D9D9"/>
                  </a:solidFill>
                </a:uFill>
                <a:latin typeface="Verdana"/>
                <a:cs typeface="Verdana"/>
              </a:rPr>
              <a:t>aci</a:t>
            </a:r>
            <a:r>
              <a:rPr b="1" u="sng" spc="-80" dirty="0">
                <a:solidFill>
                  <a:srgbClr val="761B37"/>
                </a:solidFill>
                <a:uFill>
                  <a:solidFill>
                    <a:srgbClr val="D9D9D9"/>
                  </a:solidFill>
                </a:uFill>
                <a:latin typeface="Verdana"/>
                <a:cs typeface="Verdana"/>
              </a:rPr>
              <a:t>ó</a:t>
            </a:r>
            <a:r>
              <a:rPr b="1" u="sng" spc="-40" dirty="0">
                <a:solidFill>
                  <a:srgbClr val="761B37"/>
                </a:solidFill>
                <a:uFill>
                  <a:solidFill>
                    <a:srgbClr val="D9D9D9"/>
                  </a:solidFill>
                </a:uFill>
                <a:latin typeface="Verdana"/>
                <a:cs typeface="Verdana"/>
              </a:rPr>
              <a:t>n</a:t>
            </a:r>
            <a:r>
              <a:rPr b="1" u="sng" spc="-120" dirty="0">
                <a:solidFill>
                  <a:srgbClr val="761B37"/>
                </a:solidFill>
                <a:uFill>
                  <a:solidFill>
                    <a:srgbClr val="D9D9D9"/>
                  </a:solidFill>
                </a:uFill>
                <a:latin typeface="Verdana"/>
                <a:cs typeface="Verdana"/>
              </a:rPr>
              <a:t> </a:t>
            </a:r>
            <a:r>
              <a:rPr b="1" u="sng" spc="-100" dirty="0">
                <a:solidFill>
                  <a:srgbClr val="761B37"/>
                </a:solidFill>
                <a:uFill>
                  <a:solidFill>
                    <a:srgbClr val="D9D9D9"/>
                  </a:solidFill>
                </a:uFill>
                <a:latin typeface="Verdana"/>
                <a:cs typeface="Verdana"/>
              </a:rPr>
              <a:t>a</a:t>
            </a:r>
            <a:r>
              <a:rPr b="1" u="sng" spc="-120" dirty="0">
                <a:solidFill>
                  <a:srgbClr val="761B37"/>
                </a:solidFill>
                <a:uFill>
                  <a:solidFill>
                    <a:srgbClr val="D9D9D9"/>
                  </a:solidFill>
                </a:uFill>
                <a:latin typeface="Verdana"/>
                <a:cs typeface="Verdana"/>
              </a:rPr>
              <a:t> </a:t>
            </a:r>
            <a:r>
              <a:rPr b="1" u="sng" spc="-25" dirty="0">
                <a:solidFill>
                  <a:srgbClr val="761B37"/>
                </a:solidFill>
                <a:uFill>
                  <a:solidFill>
                    <a:srgbClr val="D9D9D9"/>
                  </a:solidFill>
                </a:uFill>
                <a:latin typeface="Verdana"/>
                <a:cs typeface="Verdana"/>
              </a:rPr>
              <a:t>m</a:t>
            </a:r>
            <a:r>
              <a:rPr b="1" u="sng" spc="-75" dirty="0">
                <a:solidFill>
                  <a:srgbClr val="761B37"/>
                </a:solidFill>
                <a:uFill>
                  <a:solidFill>
                    <a:srgbClr val="D9D9D9"/>
                  </a:solidFill>
                </a:uFill>
                <a:latin typeface="Verdana"/>
                <a:cs typeface="Verdana"/>
              </a:rPr>
              <a:t>ita</a:t>
            </a:r>
            <a:r>
              <a:rPr b="1" u="sng" spc="-10" dirty="0">
                <a:solidFill>
                  <a:srgbClr val="761B37"/>
                </a:solidFill>
                <a:uFill>
                  <a:solidFill>
                    <a:srgbClr val="D9D9D9"/>
                  </a:solidFill>
                </a:uFill>
                <a:latin typeface="Verdana"/>
                <a:cs typeface="Verdana"/>
              </a:rPr>
              <a:t>d</a:t>
            </a:r>
            <a:r>
              <a:rPr b="1" u="sng" spc="-130" dirty="0">
                <a:solidFill>
                  <a:srgbClr val="761B37"/>
                </a:solidFill>
                <a:uFill>
                  <a:solidFill>
                    <a:srgbClr val="D9D9D9"/>
                  </a:solidFill>
                </a:uFill>
                <a:latin typeface="Verdana"/>
                <a:cs typeface="Verdana"/>
              </a:rPr>
              <a:t> </a:t>
            </a:r>
            <a:r>
              <a:rPr b="1" u="sng" spc="-10" dirty="0">
                <a:solidFill>
                  <a:srgbClr val="761B37"/>
                </a:solidFill>
                <a:uFill>
                  <a:solidFill>
                    <a:srgbClr val="D9D9D9"/>
                  </a:solidFill>
                </a:uFill>
                <a:latin typeface="Verdana"/>
                <a:cs typeface="Verdana"/>
              </a:rPr>
              <a:t>d</a:t>
            </a:r>
            <a:r>
              <a:rPr b="1" u="sng" spc="-65" dirty="0">
                <a:solidFill>
                  <a:srgbClr val="761B37"/>
                </a:solidFill>
                <a:uFill>
                  <a:solidFill>
                    <a:srgbClr val="D9D9D9"/>
                  </a:solidFill>
                </a:uFill>
                <a:latin typeface="Verdana"/>
                <a:cs typeface="Verdana"/>
              </a:rPr>
              <a:t>e</a:t>
            </a:r>
            <a:r>
              <a:rPr b="1" u="sng" spc="-125" dirty="0">
                <a:solidFill>
                  <a:srgbClr val="761B37"/>
                </a:solidFill>
                <a:uFill>
                  <a:solidFill>
                    <a:srgbClr val="D9D9D9"/>
                  </a:solidFill>
                </a:uFill>
                <a:latin typeface="Verdana"/>
                <a:cs typeface="Verdana"/>
              </a:rPr>
              <a:t> </a:t>
            </a:r>
            <a:r>
              <a:rPr b="1" u="sng" spc="-70" dirty="0">
                <a:solidFill>
                  <a:srgbClr val="761B37"/>
                </a:solidFill>
                <a:uFill>
                  <a:solidFill>
                    <a:srgbClr val="D9D9D9"/>
                  </a:solidFill>
                </a:uFill>
                <a:latin typeface="Verdana"/>
                <a:cs typeface="Verdana"/>
              </a:rPr>
              <a:t>a</a:t>
            </a:r>
            <a:r>
              <a:rPr b="1" u="sng" spc="-85" dirty="0">
                <a:solidFill>
                  <a:srgbClr val="761B37"/>
                </a:solidFill>
                <a:uFill>
                  <a:solidFill>
                    <a:srgbClr val="D9D9D9"/>
                  </a:solidFill>
                </a:uFill>
                <a:latin typeface="Verdana"/>
                <a:cs typeface="Verdana"/>
              </a:rPr>
              <a:t>ñ</a:t>
            </a:r>
            <a:r>
              <a:rPr b="1" u="sng" spc="-60" dirty="0">
                <a:solidFill>
                  <a:srgbClr val="761B37"/>
                </a:solidFill>
                <a:uFill>
                  <a:solidFill>
                    <a:srgbClr val="D9D9D9"/>
                  </a:solidFill>
                </a:uFill>
                <a:latin typeface="Verdana"/>
                <a:cs typeface="Verdana"/>
              </a:rPr>
              <a:t>o</a:t>
            </a:r>
            <a:r>
              <a:rPr b="1" u="sng" spc="225" dirty="0">
                <a:solidFill>
                  <a:srgbClr val="761B37"/>
                </a:solidFill>
                <a:uFill>
                  <a:solidFill>
                    <a:srgbClr val="D9D9D9"/>
                  </a:solidFill>
                </a:uFill>
                <a:latin typeface="Verdana"/>
                <a:cs typeface="Verdana"/>
              </a:rPr>
              <a:t> </a:t>
            </a:r>
            <a:endParaRPr dirty="0">
              <a:latin typeface="Verdana"/>
              <a:cs typeface="Verdana"/>
            </a:endParaRPr>
          </a:p>
        </p:txBody>
      </p:sp>
      <p:sp>
        <p:nvSpPr>
          <p:cNvPr id="72" name="object 62"/>
          <p:cNvSpPr txBox="1"/>
          <p:nvPr/>
        </p:nvSpPr>
        <p:spPr>
          <a:xfrm>
            <a:off x="4096097" y="4999673"/>
            <a:ext cx="36449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585858"/>
                </a:solidFill>
                <a:latin typeface="Verdana"/>
                <a:cs typeface="Verdana"/>
              </a:rPr>
              <a:t>1970</a:t>
            </a:r>
            <a:endParaRPr sz="1200" dirty="0">
              <a:latin typeface="Verdana"/>
              <a:cs typeface="Verdana"/>
            </a:endParaRPr>
          </a:p>
        </p:txBody>
      </p:sp>
      <p:sp>
        <p:nvSpPr>
          <p:cNvPr id="73" name="object 63"/>
          <p:cNvSpPr txBox="1"/>
          <p:nvPr/>
        </p:nvSpPr>
        <p:spPr>
          <a:xfrm>
            <a:off x="5121496" y="4999673"/>
            <a:ext cx="415290" cy="208279"/>
          </a:xfrm>
          <a:prstGeom prst="rect">
            <a:avLst/>
          </a:prstGeom>
        </p:spPr>
        <p:txBody>
          <a:bodyPr vert="horz" wrap="square" lIns="0" tIns="12700" rIns="0" bIns="0" rtlCol="0">
            <a:spAutoFit/>
          </a:bodyPr>
          <a:lstStyle/>
          <a:p>
            <a:pPr marL="12700">
              <a:lnSpc>
                <a:spcPct val="100000"/>
              </a:lnSpc>
              <a:spcBef>
                <a:spcPts val="100"/>
              </a:spcBef>
            </a:pPr>
            <a:r>
              <a:rPr sz="1200" spc="-85" dirty="0">
                <a:solidFill>
                  <a:srgbClr val="585858"/>
                </a:solidFill>
                <a:latin typeface="Verdana"/>
                <a:cs typeface="Verdana"/>
              </a:rPr>
              <a:t>2</a:t>
            </a:r>
            <a:r>
              <a:rPr sz="1200" spc="30" dirty="0">
                <a:solidFill>
                  <a:srgbClr val="585858"/>
                </a:solidFill>
                <a:latin typeface="Verdana"/>
                <a:cs typeface="Verdana"/>
              </a:rPr>
              <a:t>000</a:t>
            </a:r>
            <a:endParaRPr sz="1200" dirty="0">
              <a:latin typeface="Verdana"/>
              <a:cs typeface="Verdana"/>
            </a:endParaRPr>
          </a:p>
        </p:txBody>
      </p:sp>
      <p:sp>
        <p:nvSpPr>
          <p:cNvPr id="74" name="object 64"/>
          <p:cNvSpPr txBox="1"/>
          <p:nvPr/>
        </p:nvSpPr>
        <p:spPr>
          <a:xfrm>
            <a:off x="6187025" y="4999673"/>
            <a:ext cx="385445" cy="208279"/>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585858"/>
                </a:solidFill>
                <a:latin typeface="Verdana"/>
                <a:cs typeface="Verdana"/>
              </a:rPr>
              <a:t>2023</a:t>
            </a:r>
            <a:endParaRPr sz="1200" dirty="0">
              <a:latin typeface="Verdana"/>
              <a:cs typeface="Verdana"/>
            </a:endParaRPr>
          </a:p>
        </p:txBody>
      </p:sp>
      <p:sp>
        <p:nvSpPr>
          <p:cNvPr id="75" name="object 65"/>
          <p:cNvSpPr txBox="1"/>
          <p:nvPr/>
        </p:nvSpPr>
        <p:spPr>
          <a:xfrm>
            <a:off x="7223346" y="4999673"/>
            <a:ext cx="4146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Verdana"/>
                <a:cs typeface="Verdana"/>
              </a:rPr>
              <a:t>2040</a:t>
            </a:r>
            <a:endParaRPr sz="1200" dirty="0">
              <a:latin typeface="Verdana"/>
              <a:cs typeface="Verdana"/>
            </a:endParaRPr>
          </a:p>
        </p:txBody>
      </p:sp>
      <p:sp>
        <p:nvSpPr>
          <p:cNvPr id="76" name="object 66"/>
          <p:cNvSpPr txBox="1"/>
          <p:nvPr/>
        </p:nvSpPr>
        <p:spPr>
          <a:xfrm>
            <a:off x="8279732" y="4999673"/>
            <a:ext cx="40386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85858"/>
                </a:solidFill>
                <a:latin typeface="Verdana"/>
                <a:cs typeface="Verdana"/>
              </a:rPr>
              <a:t>2070</a:t>
            </a:r>
            <a:endParaRPr sz="1200" dirty="0">
              <a:latin typeface="Verdana"/>
              <a:cs typeface="Verdana"/>
            </a:endParaRPr>
          </a:p>
        </p:txBody>
      </p:sp>
      <p:graphicFrame>
        <p:nvGraphicFramePr>
          <p:cNvPr id="38" name="object 3">
            <a:extLst>
              <a:ext uri="{FF2B5EF4-FFF2-40B4-BE49-F238E27FC236}">
                <a16:creationId xmlns:a16="http://schemas.microsoft.com/office/drawing/2014/main" id="{C399E19C-A546-4218-922E-E93938969D71}"/>
              </a:ext>
            </a:extLst>
          </p:cNvPr>
          <p:cNvGraphicFramePr>
            <a:graphicFrameLocks noGrp="1"/>
          </p:cNvGraphicFramePr>
          <p:nvPr/>
        </p:nvGraphicFramePr>
        <p:xfrm>
          <a:off x="3903980" y="5272227"/>
          <a:ext cx="5077458" cy="1097228"/>
        </p:xfrm>
        <a:graphic>
          <a:graphicData uri="http://schemas.openxmlformats.org/drawingml/2006/table">
            <a:tbl>
              <a:tblPr firstRow="1" bandRow="1">
                <a:tableStyleId>{2D5ABB26-0587-4C30-8999-92F81FD0307C}</a:tableStyleId>
              </a:tblPr>
              <a:tblGrid>
                <a:gridCol w="3208655">
                  <a:extLst>
                    <a:ext uri="{9D8B030D-6E8A-4147-A177-3AD203B41FA5}">
                      <a16:colId xmlns:a16="http://schemas.microsoft.com/office/drawing/2014/main" val="20000"/>
                    </a:ext>
                  </a:extLst>
                </a:gridCol>
                <a:gridCol w="902334">
                  <a:extLst>
                    <a:ext uri="{9D8B030D-6E8A-4147-A177-3AD203B41FA5}">
                      <a16:colId xmlns:a16="http://schemas.microsoft.com/office/drawing/2014/main" val="20001"/>
                    </a:ext>
                  </a:extLst>
                </a:gridCol>
                <a:gridCol w="966469">
                  <a:extLst>
                    <a:ext uri="{9D8B030D-6E8A-4147-A177-3AD203B41FA5}">
                      <a16:colId xmlns:a16="http://schemas.microsoft.com/office/drawing/2014/main" val="20002"/>
                    </a:ext>
                  </a:extLst>
                </a:gridCol>
              </a:tblGrid>
              <a:tr h="365760">
                <a:tc>
                  <a:txBody>
                    <a:bodyPr/>
                    <a:lstStyle/>
                    <a:p>
                      <a:pPr marR="640715" algn="ctr">
                        <a:lnSpc>
                          <a:spcPct val="100000"/>
                        </a:lnSpc>
                        <a:spcBef>
                          <a:spcPts val="284"/>
                        </a:spcBef>
                      </a:pPr>
                      <a:r>
                        <a:rPr sz="1800" b="1" spc="-90" dirty="0">
                          <a:solidFill>
                            <a:srgbClr val="FFFFFF"/>
                          </a:solidFill>
                          <a:latin typeface="Verdana"/>
                          <a:cs typeface="Verdana"/>
                        </a:rPr>
                        <a:t>Indicadores</a:t>
                      </a:r>
                      <a:endParaRPr sz="1800">
                        <a:latin typeface="Verdana"/>
                        <a:cs typeface="Verdana"/>
                      </a:endParaRPr>
                    </a:p>
                  </a:txBody>
                  <a:tcPr marL="0" marR="0" marT="36194" marB="0">
                    <a:solidFill>
                      <a:srgbClr val="285C4D"/>
                    </a:solidFill>
                  </a:tcPr>
                </a:tc>
                <a:tc>
                  <a:txBody>
                    <a:bodyPr/>
                    <a:lstStyle/>
                    <a:p>
                      <a:pPr marR="240665" algn="r">
                        <a:lnSpc>
                          <a:spcPct val="100000"/>
                        </a:lnSpc>
                        <a:spcBef>
                          <a:spcPts val="284"/>
                        </a:spcBef>
                      </a:pPr>
                      <a:r>
                        <a:rPr sz="1800" b="1" spc="-180" dirty="0">
                          <a:solidFill>
                            <a:srgbClr val="FFFFFF"/>
                          </a:solidFill>
                          <a:latin typeface="Verdana"/>
                          <a:cs typeface="Verdana"/>
                        </a:rPr>
                        <a:t>2023</a:t>
                      </a:r>
                      <a:endParaRPr sz="1800" dirty="0">
                        <a:latin typeface="Verdana"/>
                        <a:cs typeface="Verdana"/>
                      </a:endParaRPr>
                    </a:p>
                  </a:txBody>
                  <a:tcPr marL="0" marR="0" marT="36194" marB="0">
                    <a:solidFill>
                      <a:srgbClr val="285C4D"/>
                    </a:solidFill>
                  </a:tcPr>
                </a:tc>
                <a:tc>
                  <a:txBody>
                    <a:bodyPr/>
                    <a:lstStyle/>
                    <a:p>
                      <a:pPr marL="92710">
                        <a:lnSpc>
                          <a:spcPct val="100000"/>
                        </a:lnSpc>
                        <a:spcBef>
                          <a:spcPts val="284"/>
                        </a:spcBef>
                      </a:pPr>
                      <a:r>
                        <a:rPr sz="1800" b="1" spc="-125" dirty="0">
                          <a:solidFill>
                            <a:srgbClr val="FFFFFF"/>
                          </a:solidFill>
                          <a:latin typeface="Verdana"/>
                          <a:cs typeface="Verdana"/>
                        </a:rPr>
                        <a:t>2070</a:t>
                      </a:r>
                      <a:endParaRPr sz="1800" dirty="0">
                        <a:latin typeface="Verdana"/>
                        <a:cs typeface="Verdana"/>
                      </a:endParaRPr>
                    </a:p>
                  </a:txBody>
                  <a:tcPr marL="0" marR="0" marT="36194" marB="0">
                    <a:lnR w="9525">
                      <a:solidFill>
                        <a:srgbClr val="255B4B"/>
                      </a:solidFill>
                      <a:prstDash val="solid"/>
                    </a:lnR>
                    <a:solidFill>
                      <a:srgbClr val="285C4D"/>
                    </a:solidFill>
                  </a:tcPr>
                </a:tc>
                <a:extLst>
                  <a:ext uri="{0D108BD9-81ED-4DB2-BD59-A6C34878D82A}">
                    <a16:rowId xmlns:a16="http://schemas.microsoft.com/office/drawing/2014/main" val="10000"/>
                  </a:ext>
                </a:extLst>
              </a:tr>
              <a:tr h="365759">
                <a:tc>
                  <a:txBody>
                    <a:bodyPr/>
                    <a:lstStyle/>
                    <a:p>
                      <a:pPr marR="640715" algn="ctr">
                        <a:lnSpc>
                          <a:spcPct val="100000"/>
                        </a:lnSpc>
                        <a:spcBef>
                          <a:spcPts val="285"/>
                        </a:spcBef>
                      </a:pPr>
                      <a:r>
                        <a:rPr sz="1800" dirty="0">
                          <a:latin typeface="Verdana"/>
                          <a:cs typeface="Verdana"/>
                        </a:rPr>
                        <a:t>Edad</a:t>
                      </a:r>
                      <a:r>
                        <a:rPr sz="1800" spc="-165" dirty="0">
                          <a:latin typeface="Verdana"/>
                          <a:cs typeface="Verdana"/>
                        </a:rPr>
                        <a:t> </a:t>
                      </a:r>
                      <a:r>
                        <a:rPr sz="1800" dirty="0">
                          <a:latin typeface="Verdana"/>
                          <a:cs typeface="Verdana"/>
                        </a:rPr>
                        <a:t>me</a:t>
                      </a:r>
                      <a:r>
                        <a:rPr sz="1800" spc="5" dirty="0">
                          <a:latin typeface="Verdana"/>
                          <a:cs typeface="Verdana"/>
                        </a:rPr>
                        <a:t>d</a:t>
                      </a:r>
                      <a:r>
                        <a:rPr sz="1800" dirty="0">
                          <a:latin typeface="Verdana"/>
                          <a:cs typeface="Verdana"/>
                        </a:rPr>
                        <a:t>ia</a:t>
                      </a:r>
                      <a:r>
                        <a:rPr sz="1800" spc="5" dirty="0">
                          <a:latin typeface="Verdana"/>
                          <a:cs typeface="Verdana"/>
                        </a:rPr>
                        <a:t>n</a:t>
                      </a:r>
                      <a:r>
                        <a:rPr sz="1800" dirty="0">
                          <a:latin typeface="Verdana"/>
                          <a:cs typeface="Verdana"/>
                        </a:rPr>
                        <a:t>a</a:t>
                      </a:r>
                      <a:endParaRPr sz="1800">
                        <a:latin typeface="Verdana"/>
                        <a:cs typeface="Verdana"/>
                      </a:endParaRPr>
                    </a:p>
                  </a:txBody>
                  <a:tcPr marL="0" marR="0" marT="36195" marB="0">
                    <a:lnR w="9525">
                      <a:solidFill>
                        <a:srgbClr val="255B4B"/>
                      </a:solidFill>
                      <a:prstDash val="solid"/>
                    </a:lnR>
                    <a:solidFill>
                      <a:srgbClr val="A9BDB7"/>
                    </a:solidFill>
                  </a:tcPr>
                </a:tc>
                <a:tc>
                  <a:txBody>
                    <a:bodyPr/>
                    <a:lstStyle/>
                    <a:p>
                      <a:pPr marL="635" algn="ctr">
                        <a:lnSpc>
                          <a:spcPct val="100000"/>
                        </a:lnSpc>
                        <a:spcBef>
                          <a:spcPts val="285"/>
                        </a:spcBef>
                      </a:pPr>
                      <a:r>
                        <a:rPr sz="1800" spc="-65" dirty="0">
                          <a:latin typeface="Verdana"/>
                          <a:cs typeface="Verdana"/>
                        </a:rPr>
                        <a:t>28</a:t>
                      </a:r>
                      <a:endParaRPr sz="1800" dirty="0">
                        <a:latin typeface="Verdana"/>
                        <a:cs typeface="Verdana"/>
                      </a:endParaRPr>
                    </a:p>
                  </a:txBody>
                  <a:tcPr marL="0" marR="0" marT="36195" marB="0">
                    <a:lnL w="9525">
                      <a:solidFill>
                        <a:srgbClr val="255B4B"/>
                      </a:solidFill>
                      <a:prstDash val="solid"/>
                    </a:lnL>
                    <a:lnR w="9525">
                      <a:solidFill>
                        <a:srgbClr val="255B4B"/>
                      </a:solidFill>
                      <a:prstDash val="solid"/>
                    </a:lnR>
                    <a:solidFill>
                      <a:srgbClr val="A9BDB7"/>
                    </a:solidFill>
                  </a:tcPr>
                </a:tc>
                <a:tc>
                  <a:txBody>
                    <a:bodyPr/>
                    <a:lstStyle/>
                    <a:p>
                      <a:pPr marL="3175" algn="ctr">
                        <a:lnSpc>
                          <a:spcPct val="100000"/>
                        </a:lnSpc>
                        <a:spcBef>
                          <a:spcPts val="285"/>
                        </a:spcBef>
                      </a:pPr>
                      <a:r>
                        <a:rPr sz="1800" spc="-45" dirty="0">
                          <a:latin typeface="Verdana"/>
                          <a:cs typeface="Verdana"/>
                        </a:rPr>
                        <a:t>42</a:t>
                      </a:r>
                      <a:endParaRPr sz="1800">
                        <a:latin typeface="Verdana"/>
                        <a:cs typeface="Verdana"/>
                      </a:endParaRPr>
                    </a:p>
                  </a:txBody>
                  <a:tcPr marL="0" marR="0" marT="36195" marB="0">
                    <a:lnL w="9525">
                      <a:solidFill>
                        <a:srgbClr val="255B4B"/>
                      </a:solidFill>
                      <a:prstDash val="solid"/>
                    </a:lnL>
                    <a:lnR w="9525">
                      <a:solidFill>
                        <a:srgbClr val="255B4B"/>
                      </a:solidFill>
                      <a:prstDash val="solid"/>
                    </a:lnR>
                    <a:solidFill>
                      <a:srgbClr val="A9BDB7"/>
                    </a:solidFill>
                  </a:tcPr>
                </a:tc>
                <a:extLst>
                  <a:ext uri="{0D108BD9-81ED-4DB2-BD59-A6C34878D82A}">
                    <a16:rowId xmlns:a16="http://schemas.microsoft.com/office/drawing/2014/main" val="10001"/>
                  </a:ext>
                </a:extLst>
              </a:tr>
              <a:tr h="365709">
                <a:tc>
                  <a:txBody>
                    <a:bodyPr/>
                    <a:lstStyle/>
                    <a:p>
                      <a:pPr marR="640080" algn="ctr">
                        <a:lnSpc>
                          <a:spcPct val="100000"/>
                        </a:lnSpc>
                        <a:spcBef>
                          <a:spcPts val="285"/>
                        </a:spcBef>
                      </a:pPr>
                      <a:r>
                        <a:rPr sz="1800" dirty="0">
                          <a:latin typeface="Verdana"/>
                          <a:cs typeface="Verdana"/>
                        </a:rPr>
                        <a:t>Tasa</a:t>
                      </a:r>
                      <a:r>
                        <a:rPr sz="1800" spc="-160" dirty="0">
                          <a:latin typeface="Verdana"/>
                          <a:cs typeface="Verdana"/>
                        </a:rPr>
                        <a:t> </a:t>
                      </a:r>
                      <a:r>
                        <a:rPr sz="1800" dirty="0">
                          <a:latin typeface="Verdana"/>
                          <a:cs typeface="Verdana"/>
                        </a:rPr>
                        <a:t>de</a:t>
                      </a:r>
                      <a:r>
                        <a:rPr sz="1800" spc="-165" dirty="0">
                          <a:latin typeface="Verdana"/>
                          <a:cs typeface="Verdana"/>
                        </a:rPr>
                        <a:t> </a:t>
                      </a:r>
                      <a:r>
                        <a:rPr sz="1800" dirty="0">
                          <a:latin typeface="Verdana"/>
                          <a:cs typeface="Verdana"/>
                        </a:rPr>
                        <a:t>c</a:t>
                      </a:r>
                      <a:r>
                        <a:rPr sz="1800" spc="-10" dirty="0">
                          <a:latin typeface="Verdana"/>
                          <a:cs typeface="Verdana"/>
                        </a:rPr>
                        <a:t>r</a:t>
                      </a:r>
                      <a:r>
                        <a:rPr sz="1800" dirty="0">
                          <a:latin typeface="Verdana"/>
                          <a:cs typeface="Verdana"/>
                        </a:rPr>
                        <a:t>eci</a:t>
                      </a:r>
                      <a:r>
                        <a:rPr sz="1800" spc="-10" dirty="0">
                          <a:latin typeface="Verdana"/>
                          <a:cs typeface="Verdana"/>
                        </a:rPr>
                        <a:t>m</a:t>
                      </a:r>
                      <a:r>
                        <a:rPr sz="1800" dirty="0">
                          <a:latin typeface="Verdana"/>
                          <a:cs typeface="Verdana"/>
                        </a:rPr>
                        <a:t>iento</a:t>
                      </a:r>
                    </a:p>
                  </a:txBody>
                  <a:tcPr marL="0" marR="0" marT="36195" marB="0">
                    <a:lnR w="9525">
                      <a:solidFill>
                        <a:srgbClr val="255B4B"/>
                      </a:solidFill>
                      <a:prstDash val="solid"/>
                    </a:lnR>
                  </a:tcPr>
                </a:tc>
                <a:tc>
                  <a:txBody>
                    <a:bodyPr/>
                    <a:lstStyle/>
                    <a:p>
                      <a:pPr marR="206375" algn="r">
                        <a:lnSpc>
                          <a:spcPct val="100000"/>
                        </a:lnSpc>
                        <a:spcBef>
                          <a:spcPts val="285"/>
                        </a:spcBef>
                      </a:pPr>
                      <a:r>
                        <a:rPr sz="1800" spc="-295" dirty="0">
                          <a:latin typeface="Verdana"/>
                          <a:cs typeface="Verdana"/>
                        </a:rPr>
                        <a:t>1.0%</a:t>
                      </a:r>
                      <a:endParaRPr sz="1800" dirty="0">
                        <a:latin typeface="Verdana"/>
                        <a:cs typeface="Verdana"/>
                      </a:endParaRPr>
                    </a:p>
                  </a:txBody>
                  <a:tcPr marL="0" marR="0" marT="36195" marB="0">
                    <a:lnL w="9525">
                      <a:solidFill>
                        <a:srgbClr val="255B4B"/>
                      </a:solidFill>
                      <a:prstDash val="solid"/>
                    </a:lnL>
                    <a:lnR w="9525">
                      <a:solidFill>
                        <a:srgbClr val="255B4B"/>
                      </a:solidFill>
                      <a:prstDash val="solid"/>
                    </a:lnR>
                  </a:tcPr>
                </a:tc>
                <a:tc>
                  <a:txBody>
                    <a:bodyPr/>
                    <a:lstStyle/>
                    <a:p>
                      <a:pPr marL="205740">
                        <a:lnSpc>
                          <a:spcPct val="100000"/>
                        </a:lnSpc>
                        <a:spcBef>
                          <a:spcPts val="285"/>
                        </a:spcBef>
                      </a:pPr>
                      <a:r>
                        <a:rPr sz="1800" spc="-260" dirty="0">
                          <a:latin typeface="Verdana"/>
                          <a:cs typeface="Verdana"/>
                        </a:rPr>
                        <a:t>-0.1%</a:t>
                      </a:r>
                      <a:endParaRPr sz="1800" dirty="0">
                        <a:latin typeface="Verdana"/>
                        <a:cs typeface="Verdana"/>
                      </a:endParaRPr>
                    </a:p>
                  </a:txBody>
                  <a:tcPr marL="0" marR="0" marT="36195" marB="0">
                    <a:lnL w="9525">
                      <a:solidFill>
                        <a:srgbClr val="255B4B"/>
                      </a:solidFill>
                      <a:prstDash val="solid"/>
                    </a:lnL>
                    <a:lnR w="9525">
                      <a:solidFill>
                        <a:srgbClr val="255B4B"/>
                      </a:solidFill>
                      <a:prstDash val="solid"/>
                    </a:ln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6350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196" y="1474485"/>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715D4968-F1E3-4B8A-992E-08E50E1FCFB3}"/>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sp>
        <p:nvSpPr>
          <p:cNvPr id="17" name="object 3"/>
          <p:cNvSpPr txBox="1">
            <a:spLocks/>
          </p:cNvSpPr>
          <p:nvPr/>
        </p:nvSpPr>
        <p:spPr>
          <a:xfrm>
            <a:off x="609664" y="1482601"/>
            <a:ext cx="5733265" cy="665567"/>
          </a:xfrm>
          <a:prstGeom prst="rect">
            <a:avLst/>
          </a:prstGeom>
        </p:spPr>
        <p:txBody>
          <a:bodyPr vert="horz" wrap="square" lIns="0" tIns="4953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2380"/>
              </a:lnSpc>
              <a:spcBef>
                <a:spcPts val="390"/>
              </a:spcBef>
            </a:pPr>
            <a:r>
              <a:rPr lang="es-MX" sz="1800" b="1" spc="-60" dirty="0">
                <a:solidFill>
                  <a:srgbClr val="6D152D"/>
                </a:solidFill>
                <a:latin typeface="Verdana"/>
                <a:cs typeface="Verdana"/>
              </a:rPr>
              <a:t>Repúbli</a:t>
            </a:r>
            <a:r>
              <a:rPr lang="es-MX" sz="1800" b="1" spc="-70" dirty="0">
                <a:solidFill>
                  <a:srgbClr val="6D152D"/>
                </a:solidFill>
                <a:latin typeface="Verdana"/>
                <a:cs typeface="Verdana"/>
              </a:rPr>
              <a:t>c</a:t>
            </a:r>
            <a:r>
              <a:rPr lang="es-MX" sz="1800" b="1" spc="-114" dirty="0">
                <a:solidFill>
                  <a:srgbClr val="6D152D"/>
                </a:solidFill>
                <a:latin typeface="Verdana"/>
                <a:cs typeface="Verdana"/>
              </a:rPr>
              <a:t>a</a:t>
            </a:r>
            <a:r>
              <a:rPr lang="es-MX" sz="1800" b="1" spc="-120" dirty="0">
                <a:solidFill>
                  <a:srgbClr val="6D152D"/>
                </a:solidFill>
                <a:latin typeface="Verdana"/>
                <a:cs typeface="Verdana"/>
              </a:rPr>
              <a:t> </a:t>
            </a:r>
            <a:r>
              <a:rPr lang="es-MX" sz="1800" b="1" spc="-70" dirty="0">
                <a:solidFill>
                  <a:srgbClr val="6D152D"/>
                </a:solidFill>
                <a:latin typeface="Verdana"/>
                <a:cs typeface="Verdana"/>
              </a:rPr>
              <a:t>Mexica</a:t>
            </a:r>
            <a:r>
              <a:rPr lang="es-MX" sz="1800" b="1" spc="-85" dirty="0">
                <a:solidFill>
                  <a:srgbClr val="6D152D"/>
                </a:solidFill>
                <a:latin typeface="Verdana"/>
                <a:cs typeface="Verdana"/>
              </a:rPr>
              <a:t>n</a:t>
            </a:r>
            <a:r>
              <a:rPr lang="es-MX" sz="1800" b="1" spc="-170" dirty="0">
                <a:solidFill>
                  <a:srgbClr val="6D152D"/>
                </a:solidFill>
                <a:latin typeface="Verdana"/>
                <a:cs typeface="Verdana"/>
              </a:rPr>
              <a:t>a.</a:t>
            </a:r>
            <a:r>
              <a:rPr lang="es-MX" sz="1800" b="1" spc="-80" dirty="0">
                <a:solidFill>
                  <a:srgbClr val="6D152D"/>
                </a:solidFill>
                <a:latin typeface="Verdana"/>
                <a:cs typeface="Verdana"/>
              </a:rPr>
              <a:t> </a:t>
            </a:r>
            <a:r>
              <a:rPr lang="es-MX" sz="1800" b="1" spc="-65" dirty="0">
                <a:solidFill>
                  <a:srgbClr val="6D152D"/>
                </a:solidFill>
                <a:latin typeface="Verdana"/>
                <a:cs typeface="Verdana"/>
              </a:rPr>
              <a:t>Distribución  </a:t>
            </a:r>
            <a:r>
              <a:rPr lang="es-MX" sz="1800" b="1" spc="-70" dirty="0">
                <a:solidFill>
                  <a:srgbClr val="6D152D"/>
                </a:solidFill>
                <a:latin typeface="Verdana"/>
                <a:cs typeface="Verdana"/>
              </a:rPr>
              <a:t>porcentual</a:t>
            </a:r>
            <a:r>
              <a:rPr lang="es-MX" sz="1800" b="1" spc="-95" dirty="0">
                <a:solidFill>
                  <a:srgbClr val="6D152D"/>
                </a:solidFill>
                <a:latin typeface="Verdana"/>
                <a:cs typeface="Verdana"/>
              </a:rPr>
              <a:t> </a:t>
            </a:r>
            <a:r>
              <a:rPr lang="es-MX" sz="1800" b="1" spc="-50" dirty="0">
                <a:solidFill>
                  <a:srgbClr val="6D152D"/>
                </a:solidFill>
                <a:latin typeface="Verdana"/>
                <a:cs typeface="Verdana"/>
              </a:rPr>
              <a:t>de</a:t>
            </a:r>
            <a:r>
              <a:rPr lang="es-MX" sz="1800" b="1" spc="-125" dirty="0">
                <a:solidFill>
                  <a:srgbClr val="6D152D"/>
                </a:solidFill>
                <a:latin typeface="Verdana"/>
                <a:cs typeface="Verdana"/>
              </a:rPr>
              <a:t> </a:t>
            </a:r>
            <a:r>
              <a:rPr lang="es-MX" sz="1800" b="1" spc="-105" dirty="0">
                <a:solidFill>
                  <a:srgbClr val="6D152D"/>
                </a:solidFill>
                <a:latin typeface="Verdana"/>
                <a:cs typeface="Verdana"/>
              </a:rPr>
              <a:t>la</a:t>
            </a:r>
            <a:r>
              <a:rPr lang="es-MX" sz="1800" b="1" spc="-125" dirty="0">
                <a:solidFill>
                  <a:srgbClr val="6D152D"/>
                </a:solidFill>
                <a:latin typeface="Verdana"/>
                <a:cs typeface="Verdana"/>
              </a:rPr>
              <a:t> </a:t>
            </a:r>
            <a:r>
              <a:rPr lang="es-MX" sz="1800" b="1" spc="-65" dirty="0">
                <a:solidFill>
                  <a:srgbClr val="6D152D"/>
                </a:solidFill>
                <a:latin typeface="Verdana"/>
                <a:cs typeface="Verdana"/>
              </a:rPr>
              <a:t>población</a:t>
            </a:r>
            <a:r>
              <a:rPr lang="es-MX" sz="1800" b="1" spc="-114" dirty="0">
                <a:solidFill>
                  <a:srgbClr val="6D152D"/>
                </a:solidFill>
                <a:latin typeface="Verdana"/>
                <a:cs typeface="Verdana"/>
              </a:rPr>
              <a:t> </a:t>
            </a:r>
            <a:r>
              <a:rPr lang="es-MX" sz="1800" b="1" spc="-80" dirty="0">
                <a:solidFill>
                  <a:srgbClr val="6D152D"/>
                </a:solidFill>
                <a:latin typeface="Verdana"/>
                <a:cs typeface="Verdana"/>
              </a:rPr>
              <a:t>por</a:t>
            </a:r>
            <a:r>
              <a:rPr lang="es-MX" sz="1800" b="1" spc="-130" dirty="0">
                <a:solidFill>
                  <a:srgbClr val="6D152D"/>
                </a:solidFill>
                <a:latin typeface="Verdana"/>
                <a:cs typeface="Verdana"/>
              </a:rPr>
              <a:t> </a:t>
            </a:r>
            <a:r>
              <a:rPr lang="es-MX" sz="1800" b="1" spc="-65" dirty="0">
                <a:solidFill>
                  <a:srgbClr val="6D152D"/>
                </a:solidFill>
                <a:latin typeface="Verdana"/>
                <a:cs typeface="Verdana"/>
              </a:rPr>
              <a:t>entidad </a:t>
            </a:r>
            <a:r>
              <a:rPr lang="es-MX" sz="1800" b="1" spc="-740" dirty="0">
                <a:solidFill>
                  <a:srgbClr val="6D152D"/>
                </a:solidFill>
                <a:latin typeface="Verdana"/>
                <a:cs typeface="Verdana"/>
              </a:rPr>
              <a:t> </a:t>
            </a:r>
            <a:r>
              <a:rPr lang="es-MX" sz="1800" b="1" spc="-90" dirty="0">
                <a:solidFill>
                  <a:srgbClr val="6D152D"/>
                </a:solidFill>
                <a:latin typeface="Verdana"/>
                <a:cs typeface="Verdana"/>
              </a:rPr>
              <a:t>federativa</a:t>
            </a:r>
            <a:endParaRPr lang="es-MX" sz="1800" b="1" dirty="0">
              <a:latin typeface="Verdana"/>
              <a:cs typeface="Verdana"/>
            </a:endParaRPr>
          </a:p>
        </p:txBody>
      </p:sp>
      <p:pic>
        <p:nvPicPr>
          <p:cNvPr id="22" name="object 4"/>
          <p:cNvPicPr/>
          <p:nvPr/>
        </p:nvPicPr>
        <p:blipFill>
          <a:blip r:embed="rId10" cstate="print"/>
          <a:stretch>
            <a:fillRect/>
          </a:stretch>
        </p:blipFill>
        <p:spPr>
          <a:xfrm>
            <a:off x="796671" y="2454207"/>
            <a:ext cx="4451604" cy="4303776"/>
          </a:xfrm>
          <a:prstGeom prst="rect">
            <a:avLst/>
          </a:prstGeom>
        </p:spPr>
      </p:pic>
      <p:sp>
        <p:nvSpPr>
          <p:cNvPr id="26" name="object 5"/>
          <p:cNvSpPr txBox="1"/>
          <p:nvPr/>
        </p:nvSpPr>
        <p:spPr>
          <a:xfrm>
            <a:off x="3022473" y="2454207"/>
            <a:ext cx="895350" cy="452120"/>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761B37"/>
                </a:solidFill>
                <a:latin typeface="Verdana"/>
                <a:cs typeface="Verdana"/>
              </a:rPr>
              <a:t>2</a:t>
            </a:r>
            <a:r>
              <a:rPr sz="2800" b="1" spc="-229" dirty="0">
                <a:solidFill>
                  <a:srgbClr val="761B37"/>
                </a:solidFill>
                <a:latin typeface="Verdana"/>
                <a:cs typeface="Verdana"/>
              </a:rPr>
              <a:t>0</a:t>
            </a:r>
            <a:r>
              <a:rPr sz="2800" b="1" spc="-340" dirty="0">
                <a:solidFill>
                  <a:srgbClr val="761B37"/>
                </a:solidFill>
                <a:latin typeface="Verdana"/>
                <a:cs typeface="Verdana"/>
              </a:rPr>
              <a:t>23</a:t>
            </a:r>
            <a:endParaRPr sz="2800" dirty="0">
              <a:latin typeface="Verdana"/>
              <a:cs typeface="Verdana"/>
            </a:endParaRPr>
          </a:p>
        </p:txBody>
      </p:sp>
      <p:sp>
        <p:nvSpPr>
          <p:cNvPr id="27" name="object 11"/>
          <p:cNvSpPr/>
          <p:nvPr/>
        </p:nvSpPr>
        <p:spPr>
          <a:xfrm>
            <a:off x="1797832" y="5169373"/>
            <a:ext cx="500380" cy="184150"/>
          </a:xfrm>
          <a:custGeom>
            <a:avLst/>
            <a:gdLst/>
            <a:ahLst/>
            <a:cxnLst/>
            <a:rect l="l" t="t" r="r" b="b"/>
            <a:pathLst>
              <a:path w="500380" h="184150">
                <a:moveTo>
                  <a:pt x="385195" y="36634"/>
                </a:moveTo>
                <a:lnTo>
                  <a:pt x="0" y="147574"/>
                </a:lnTo>
                <a:lnTo>
                  <a:pt x="10668" y="184150"/>
                </a:lnTo>
                <a:lnTo>
                  <a:pt x="395725" y="73215"/>
                </a:lnTo>
                <a:lnTo>
                  <a:pt x="385195" y="36634"/>
                </a:lnTo>
                <a:close/>
              </a:path>
              <a:path w="500380" h="184150">
                <a:moveTo>
                  <a:pt x="491433" y="31368"/>
                </a:moveTo>
                <a:lnTo>
                  <a:pt x="403479" y="31368"/>
                </a:lnTo>
                <a:lnTo>
                  <a:pt x="414019" y="67944"/>
                </a:lnTo>
                <a:lnTo>
                  <a:pt x="395725" y="73215"/>
                </a:lnTo>
                <a:lnTo>
                  <a:pt x="406273" y="109855"/>
                </a:lnTo>
                <a:lnTo>
                  <a:pt x="491433" y="31368"/>
                </a:lnTo>
                <a:close/>
              </a:path>
              <a:path w="500380" h="184150">
                <a:moveTo>
                  <a:pt x="403479" y="31368"/>
                </a:moveTo>
                <a:lnTo>
                  <a:pt x="385195" y="36634"/>
                </a:lnTo>
                <a:lnTo>
                  <a:pt x="395725" y="73215"/>
                </a:lnTo>
                <a:lnTo>
                  <a:pt x="414019" y="67944"/>
                </a:lnTo>
                <a:lnTo>
                  <a:pt x="403479" y="31368"/>
                </a:lnTo>
                <a:close/>
              </a:path>
              <a:path w="500380" h="184150">
                <a:moveTo>
                  <a:pt x="374650" y="0"/>
                </a:moveTo>
                <a:lnTo>
                  <a:pt x="385195" y="36634"/>
                </a:lnTo>
                <a:lnTo>
                  <a:pt x="403479" y="31368"/>
                </a:lnTo>
                <a:lnTo>
                  <a:pt x="491433" y="31368"/>
                </a:lnTo>
                <a:lnTo>
                  <a:pt x="500252" y="23240"/>
                </a:lnTo>
                <a:lnTo>
                  <a:pt x="374650" y="0"/>
                </a:lnTo>
                <a:close/>
              </a:path>
            </a:pathLst>
          </a:custGeom>
          <a:solidFill>
            <a:srgbClr val="255B4B"/>
          </a:solidFill>
        </p:spPr>
        <p:txBody>
          <a:bodyPr wrap="square" lIns="0" tIns="0" rIns="0" bIns="0" rtlCol="0"/>
          <a:lstStyle/>
          <a:p>
            <a:endParaRPr/>
          </a:p>
        </p:txBody>
      </p:sp>
      <p:pic>
        <p:nvPicPr>
          <p:cNvPr id="28" name="object 2"/>
          <p:cNvPicPr/>
          <p:nvPr/>
        </p:nvPicPr>
        <p:blipFill>
          <a:blip r:embed="rId11" cstate="print"/>
          <a:stretch>
            <a:fillRect/>
          </a:stretch>
        </p:blipFill>
        <p:spPr>
          <a:xfrm>
            <a:off x="6592203" y="2262081"/>
            <a:ext cx="4553711" cy="4401312"/>
          </a:xfrm>
          <a:prstGeom prst="rect">
            <a:avLst/>
          </a:prstGeom>
        </p:spPr>
      </p:pic>
      <p:sp>
        <p:nvSpPr>
          <p:cNvPr id="29" name="object 6"/>
          <p:cNvSpPr txBox="1"/>
          <p:nvPr/>
        </p:nvSpPr>
        <p:spPr>
          <a:xfrm>
            <a:off x="8966831" y="2382858"/>
            <a:ext cx="937260" cy="452120"/>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761B37"/>
                </a:solidFill>
                <a:latin typeface="Verdana"/>
                <a:cs typeface="Verdana"/>
              </a:rPr>
              <a:t>2</a:t>
            </a:r>
            <a:r>
              <a:rPr sz="2800" b="1" spc="-229" dirty="0">
                <a:solidFill>
                  <a:srgbClr val="761B37"/>
                </a:solidFill>
                <a:latin typeface="Verdana"/>
                <a:cs typeface="Verdana"/>
              </a:rPr>
              <a:t>0</a:t>
            </a:r>
            <a:r>
              <a:rPr sz="2800" b="1" spc="-175" dirty="0">
                <a:solidFill>
                  <a:srgbClr val="761B37"/>
                </a:solidFill>
                <a:latin typeface="Verdana"/>
                <a:cs typeface="Verdana"/>
              </a:rPr>
              <a:t>70</a:t>
            </a:r>
            <a:endParaRPr sz="2800" dirty="0">
              <a:latin typeface="Verdana"/>
              <a:cs typeface="Verdana"/>
            </a:endParaRPr>
          </a:p>
        </p:txBody>
      </p:sp>
      <p:sp>
        <p:nvSpPr>
          <p:cNvPr id="30" name="object 12"/>
          <p:cNvSpPr/>
          <p:nvPr/>
        </p:nvSpPr>
        <p:spPr>
          <a:xfrm>
            <a:off x="7502395" y="5077298"/>
            <a:ext cx="500380" cy="184150"/>
          </a:xfrm>
          <a:custGeom>
            <a:avLst/>
            <a:gdLst/>
            <a:ahLst/>
            <a:cxnLst/>
            <a:rect l="l" t="t" r="r" b="b"/>
            <a:pathLst>
              <a:path w="500379" h="184150">
                <a:moveTo>
                  <a:pt x="385195" y="36634"/>
                </a:moveTo>
                <a:lnTo>
                  <a:pt x="0" y="147574"/>
                </a:lnTo>
                <a:lnTo>
                  <a:pt x="10668" y="184150"/>
                </a:lnTo>
                <a:lnTo>
                  <a:pt x="395725" y="73215"/>
                </a:lnTo>
                <a:lnTo>
                  <a:pt x="385195" y="36634"/>
                </a:lnTo>
                <a:close/>
              </a:path>
              <a:path w="500379" h="184150">
                <a:moveTo>
                  <a:pt x="491433" y="31368"/>
                </a:moveTo>
                <a:lnTo>
                  <a:pt x="403479" y="31368"/>
                </a:lnTo>
                <a:lnTo>
                  <a:pt x="414020" y="67944"/>
                </a:lnTo>
                <a:lnTo>
                  <a:pt x="395725" y="73215"/>
                </a:lnTo>
                <a:lnTo>
                  <a:pt x="406273" y="109855"/>
                </a:lnTo>
                <a:lnTo>
                  <a:pt x="491433" y="31368"/>
                </a:lnTo>
                <a:close/>
              </a:path>
              <a:path w="500379" h="184150">
                <a:moveTo>
                  <a:pt x="403479" y="31368"/>
                </a:moveTo>
                <a:lnTo>
                  <a:pt x="385195" y="36634"/>
                </a:lnTo>
                <a:lnTo>
                  <a:pt x="395725" y="73215"/>
                </a:lnTo>
                <a:lnTo>
                  <a:pt x="414020" y="67944"/>
                </a:lnTo>
                <a:lnTo>
                  <a:pt x="403479" y="31368"/>
                </a:lnTo>
                <a:close/>
              </a:path>
              <a:path w="500379" h="184150">
                <a:moveTo>
                  <a:pt x="374650" y="0"/>
                </a:moveTo>
                <a:lnTo>
                  <a:pt x="385195" y="36634"/>
                </a:lnTo>
                <a:lnTo>
                  <a:pt x="403479" y="31368"/>
                </a:lnTo>
                <a:lnTo>
                  <a:pt x="491433" y="31368"/>
                </a:lnTo>
                <a:lnTo>
                  <a:pt x="500253" y="23240"/>
                </a:lnTo>
                <a:lnTo>
                  <a:pt x="374650" y="0"/>
                </a:lnTo>
                <a:close/>
              </a:path>
            </a:pathLst>
          </a:custGeom>
          <a:solidFill>
            <a:srgbClr val="255B4B"/>
          </a:solidFill>
        </p:spPr>
        <p:txBody>
          <a:bodyPr wrap="square" lIns="0" tIns="0" rIns="0" bIns="0" rtlCol="0"/>
          <a:lstStyle/>
          <a:p>
            <a:endParaRPr/>
          </a:p>
        </p:txBody>
      </p:sp>
      <p:sp>
        <p:nvSpPr>
          <p:cNvPr id="31" name="object 13"/>
          <p:cNvSpPr txBox="1"/>
          <p:nvPr/>
        </p:nvSpPr>
        <p:spPr>
          <a:xfrm>
            <a:off x="657129" y="6388344"/>
            <a:ext cx="9274175" cy="394335"/>
          </a:xfrm>
          <a:prstGeom prst="rect">
            <a:avLst/>
          </a:prstGeom>
        </p:spPr>
        <p:txBody>
          <a:bodyPr vert="horz" wrap="square" lIns="0" tIns="7620" rIns="0" bIns="0" rtlCol="0">
            <a:spAutoFit/>
          </a:bodyPr>
          <a:lstStyle/>
          <a:p>
            <a:pPr marL="12700" marR="5080">
              <a:lnSpc>
                <a:spcPct val="100000"/>
              </a:lnSpc>
              <a:spcBef>
                <a:spcPts val="60"/>
              </a:spcBef>
            </a:pPr>
            <a:r>
              <a:rPr sz="1200" spc="-15" dirty="0">
                <a:latin typeface="Verdana"/>
                <a:cs typeface="Verdana"/>
              </a:rPr>
              <a:t>Fuente:</a:t>
            </a:r>
            <a:r>
              <a:rPr sz="1200" spc="-100" dirty="0">
                <a:latin typeface="Verdana"/>
                <a:cs typeface="Verdana"/>
              </a:rPr>
              <a:t> </a:t>
            </a:r>
            <a:r>
              <a:rPr sz="1200" spc="35" dirty="0">
                <a:latin typeface="Verdana"/>
                <a:cs typeface="Verdana"/>
              </a:rPr>
              <a:t>SGCONAPO</a:t>
            </a:r>
            <a:r>
              <a:rPr sz="1200" spc="-95" dirty="0">
                <a:latin typeface="Verdana"/>
                <a:cs typeface="Verdana"/>
              </a:rPr>
              <a:t> </a:t>
            </a:r>
            <a:r>
              <a:rPr sz="1200" spc="-100" dirty="0">
                <a:latin typeface="Verdana"/>
                <a:cs typeface="Verdana"/>
              </a:rPr>
              <a:t>(2023),</a:t>
            </a:r>
            <a:r>
              <a:rPr sz="1200" spc="-80" dirty="0">
                <a:latin typeface="Verdana"/>
                <a:cs typeface="Verdana"/>
              </a:rPr>
              <a:t> </a:t>
            </a:r>
            <a:r>
              <a:rPr sz="1200" spc="15" dirty="0">
                <a:latin typeface="Verdana"/>
                <a:cs typeface="Verdana"/>
              </a:rPr>
              <a:t>Conciliación</a:t>
            </a:r>
            <a:r>
              <a:rPr sz="1200" spc="-114" dirty="0">
                <a:latin typeface="Verdana"/>
                <a:cs typeface="Verdana"/>
              </a:rPr>
              <a:t> </a:t>
            </a:r>
            <a:r>
              <a:rPr sz="1200" spc="20" dirty="0">
                <a:latin typeface="Verdana"/>
                <a:cs typeface="Verdana"/>
              </a:rPr>
              <a:t>Demográfica</a:t>
            </a:r>
            <a:r>
              <a:rPr sz="1200" spc="-110" dirty="0">
                <a:latin typeface="Verdana"/>
                <a:cs typeface="Verdana"/>
              </a:rPr>
              <a:t> </a:t>
            </a:r>
            <a:r>
              <a:rPr sz="1200" spc="35" dirty="0">
                <a:latin typeface="Verdana"/>
                <a:cs typeface="Verdana"/>
              </a:rPr>
              <a:t>de</a:t>
            </a:r>
            <a:r>
              <a:rPr sz="1200" spc="-95" dirty="0">
                <a:latin typeface="Verdana"/>
                <a:cs typeface="Verdana"/>
              </a:rPr>
              <a:t> </a:t>
            </a:r>
            <a:r>
              <a:rPr sz="1200" spc="20" dirty="0">
                <a:latin typeface="Verdana"/>
                <a:cs typeface="Verdana"/>
              </a:rPr>
              <a:t>México</a:t>
            </a:r>
            <a:r>
              <a:rPr sz="1200" spc="-105" dirty="0">
                <a:latin typeface="Verdana"/>
                <a:cs typeface="Verdana"/>
              </a:rPr>
              <a:t> </a:t>
            </a:r>
            <a:r>
              <a:rPr sz="1200" spc="-100" dirty="0">
                <a:latin typeface="Verdana"/>
                <a:cs typeface="Verdana"/>
              </a:rPr>
              <a:t>1950-2019</a:t>
            </a:r>
            <a:r>
              <a:rPr sz="1200" spc="-90" dirty="0">
                <a:latin typeface="Verdana"/>
                <a:cs typeface="Verdana"/>
              </a:rPr>
              <a:t> </a:t>
            </a:r>
            <a:r>
              <a:rPr sz="1200" spc="-60" dirty="0">
                <a:latin typeface="Verdana"/>
                <a:cs typeface="Verdana"/>
              </a:rPr>
              <a:t>y</a:t>
            </a:r>
            <a:r>
              <a:rPr sz="1200" spc="-110" dirty="0">
                <a:latin typeface="Verdana"/>
                <a:cs typeface="Verdana"/>
              </a:rPr>
              <a:t> </a:t>
            </a:r>
            <a:r>
              <a:rPr sz="1200" spc="15" dirty="0">
                <a:latin typeface="Verdana"/>
                <a:cs typeface="Verdana"/>
              </a:rPr>
              <a:t>Proyecciones</a:t>
            </a:r>
            <a:r>
              <a:rPr sz="1200" spc="-105" dirty="0">
                <a:latin typeface="Verdana"/>
                <a:cs typeface="Verdana"/>
              </a:rPr>
              <a:t> </a:t>
            </a:r>
            <a:r>
              <a:rPr sz="1200" spc="35" dirty="0">
                <a:latin typeface="Verdana"/>
                <a:cs typeface="Verdana"/>
              </a:rPr>
              <a:t>de</a:t>
            </a:r>
            <a:r>
              <a:rPr sz="1200" spc="-105" dirty="0">
                <a:latin typeface="Verdana"/>
                <a:cs typeface="Verdana"/>
              </a:rPr>
              <a:t> </a:t>
            </a:r>
            <a:r>
              <a:rPr sz="1200" spc="-10" dirty="0">
                <a:latin typeface="Verdana"/>
                <a:cs typeface="Verdana"/>
              </a:rPr>
              <a:t>la</a:t>
            </a:r>
            <a:r>
              <a:rPr sz="1200" spc="-95" dirty="0">
                <a:latin typeface="Verdana"/>
                <a:cs typeface="Verdana"/>
              </a:rPr>
              <a:t> </a:t>
            </a:r>
            <a:r>
              <a:rPr sz="1200" spc="35" dirty="0">
                <a:latin typeface="Verdana"/>
                <a:cs typeface="Verdana"/>
              </a:rPr>
              <a:t>Población</a:t>
            </a:r>
            <a:r>
              <a:rPr sz="1200" spc="-114" dirty="0">
                <a:latin typeface="Verdana"/>
                <a:cs typeface="Verdana"/>
              </a:rPr>
              <a:t> </a:t>
            </a:r>
            <a:r>
              <a:rPr sz="1200" spc="35" dirty="0">
                <a:latin typeface="Verdana"/>
                <a:cs typeface="Verdana"/>
              </a:rPr>
              <a:t>de</a:t>
            </a:r>
            <a:r>
              <a:rPr sz="1200" spc="-105" dirty="0">
                <a:latin typeface="Verdana"/>
                <a:cs typeface="Verdana"/>
              </a:rPr>
              <a:t> </a:t>
            </a:r>
            <a:r>
              <a:rPr sz="1200" spc="20" dirty="0">
                <a:latin typeface="Verdana"/>
                <a:cs typeface="Verdana"/>
              </a:rPr>
              <a:t>México</a:t>
            </a:r>
            <a:r>
              <a:rPr sz="1200" spc="-105" dirty="0">
                <a:latin typeface="Verdana"/>
                <a:cs typeface="Verdana"/>
              </a:rPr>
              <a:t> </a:t>
            </a:r>
            <a:r>
              <a:rPr sz="1200" spc="-60" dirty="0">
                <a:latin typeface="Verdana"/>
                <a:cs typeface="Verdana"/>
              </a:rPr>
              <a:t>y</a:t>
            </a:r>
            <a:r>
              <a:rPr sz="1200" spc="-110" dirty="0">
                <a:latin typeface="Verdana"/>
                <a:cs typeface="Verdana"/>
              </a:rPr>
              <a:t> </a:t>
            </a:r>
            <a:r>
              <a:rPr sz="1200" spc="-20" dirty="0">
                <a:latin typeface="Verdana"/>
                <a:cs typeface="Verdana"/>
              </a:rPr>
              <a:t>las </a:t>
            </a:r>
            <a:r>
              <a:rPr sz="1200" spc="-405" dirty="0">
                <a:latin typeface="Verdana"/>
                <a:cs typeface="Verdana"/>
              </a:rPr>
              <a:t> </a:t>
            </a:r>
            <a:r>
              <a:rPr sz="1200" spc="15" dirty="0">
                <a:latin typeface="Verdana"/>
                <a:cs typeface="Verdana"/>
              </a:rPr>
              <a:t>entidades</a:t>
            </a:r>
            <a:r>
              <a:rPr sz="1200" spc="-120" dirty="0">
                <a:latin typeface="Verdana"/>
                <a:cs typeface="Verdana"/>
              </a:rPr>
              <a:t> </a:t>
            </a:r>
            <a:r>
              <a:rPr sz="1200" spc="-10" dirty="0">
                <a:latin typeface="Verdana"/>
                <a:cs typeface="Verdana"/>
              </a:rPr>
              <a:t>federativas</a:t>
            </a:r>
            <a:r>
              <a:rPr sz="1200" spc="-100" dirty="0">
                <a:latin typeface="Verdana"/>
                <a:cs typeface="Verdana"/>
              </a:rPr>
              <a:t> </a:t>
            </a:r>
            <a:r>
              <a:rPr sz="1200" spc="-45" dirty="0">
                <a:latin typeface="Verdana"/>
                <a:cs typeface="Verdana"/>
              </a:rPr>
              <a:t>2020-2070.</a:t>
            </a:r>
            <a:r>
              <a:rPr sz="1200" spc="-55" dirty="0">
                <a:latin typeface="Verdana"/>
                <a:cs typeface="Verdana"/>
              </a:rPr>
              <a:t> </a:t>
            </a:r>
            <a:r>
              <a:rPr sz="1200" spc="-35" dirty="0">
                <a:latin typeface="Verdana"/>
                <a:cs typeface="Verdana"/>
              </a:rPr>
              <a:t>(Cifras</a:t>
            </a:r>
            <a:r>
              <a:rPr sz="1200" spc="-110" dirty="0">
                <a:latin typeface="Verdana"/>
                <a:cs typeface="Verdana"/>
              </a:rPr>
              <a:t> </a:t>
            </a:r>
            <a:r>
              <a:rPr sz="1200" spc="-5" dirty="0">
                <a:latin typeface="Verdana"/>
                <a:cs typeface="Verdana"/>
              </a:rPr>
              <a:t>preliminares)</a:t>
            </a:r>
            <a:endParaRPr sz="1200" dirty="0">
              <a:latin typeface="Verdana"/>
              <a:cs typeface="Verdana"/>
            </a:endParaRPr>
          </a:p>
        </p:txBody>
      </p:sp>
    </p:spTree>
    <p:extLst>
      <p:ext uri="{BB962C8B-B14F-4D97-AF65-F5344CB8AC3E}">
        <p14:creationId xmlns:p14="http://schemas.microsoft.com/office/powerpoint/2010/main" val="58025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8" cstate="print"/>
          <a:stretch>
            <a:fillRect/>
          </a:stretch>
        </p:blipFill>
        <p:spPr>
          <a:xfrm>
            <a:off x="11145914" y="5762451"/>
            <a:ext cx="591996" cy="713744"/>
          </a:xfrm>
          <a:prstGeom prst="rect">
            <a:avLst/>
          </a:prstGeom>
        </p:spPr>
      </p:pic>
      <p:pic>
        <p:nvPicPr>
          <p:cNvPr id="18" name="Imagen 17">
            <a:extLst>
              <a:ext uri="{FF2B5EF4-FFF2-40B4-BE49-F238E27FC236}">
                <a16:creationId xmlns:a16="http://schemas.microsoft.com/office/drawing/2014/main" id="{715D4968-F1E3-4B8A-992E-08E50E1FCFB3}"/>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graphicFrame>
        <p:nvGraphicFramePr>
          <p:cNvPr id="17" name="object 3">
            <a:extLst>
              <a:ext uri="{FF2B5EF4-FFF2-40B4-BE49-F238E27FC236}">
                <a16:creationId xmlns:a16="http://schemas.microsoft.com/office/drawing/2014/main" id="{577EF9FF-3E5D-40EE-8C26-8D6C380E1A24}"/>
              </a:ext>
            </a:extLst>
          </p:cNvPr>
          <p:cNvGraphicFramePr>
            <a:graphicFrameLocks noGrp="1"/>
          </p:cNvGraphicFramePr>
          <p:nvPr>
            <p:extLst/>
          </p:nvPr>
        </p:nvGraphicFramePr>
        <p:xfrm>
          <a:off x="1252783" y="1539614"/>
          <a:ext cx="9817731" cy="4019635"/>
        </p:xfrm>
        <a:graphic>
          <a:graphicData uri="http://schemas.openxmlformats.org/drawingml/2006/table">
            <a:tbl>
              <a:tblPr firstRow="1" bandRow="1">
                <a:tableStyleId>{2D5ABB26-0587-4C30-8999-92F81FD0307C}</a:tableStyleId>
              </a:tblPr>
              <a:tblGrid>
                <a:gridCol w="225425">
                  <a:extLst>
                    <a:ext uri="{9D8B030D-6E8A-4147-A177-3AD203B41FA5}">
                      <a16:colId xmlns:a16="http://schemas.microsoft.com/office/drawing/2014/main" val="20000"/>
                    </a:ext>
                  </a:extLst>
                </a:gridCol>
                <a:gridCol w="1501139">
                  <a:extLst>
                    <a:ext uri="{9D8B030D-6E8A-4147-A177-3AD203B41FA5}">
                      <a16:colId xmlns:a16="http://schemas.microsoft.com/office/drawing/2014/main" val="20001"/>
                    </a:ext>
                  </a:extLst>
                </a:gridCol>
                <a:gridCol w="450850">
                  <a:extLst>
                    <a:ext uri="{9D8B030D-6E8A-4147-A177-3AD203B41FA5}">
                      <a16:colId xmlns:a16="http://schemas.microsoft.com/office/drawing/2014/main" val="20002"/>
                    </a:ext>
                  </a:extLst>
                </a:gridCol>
                <a:gridCol w="1502410">
                  <a:extLst>
                    <a:ext uri="{9D8B030D-6E8A-4147-A177-3AD203B41FA5}">
                      <a16:colId xmlns:a16="http://schemas.microsoft.com/office/drawing/2014/main" val="20003"/>
                    </a:ext>
                  </a:extLst>
                </a:gridCol>
                <a:gridCol w="449579">
                  <a:extLst>
                    <a:ext uri="{9D8B030D-6E8A-4147-A177-3AD203B41FA5}">
                      <a16:colId xmlns:a16="http://schemas.microsoft.com/office/drawing/2014/main" val="20004"/>
                    </a:ext>
                  </a:extLst>
                </a:gridCol>
                <a:gridCol w="1502410">
                  <a:extLst>
                    <a:ext uri="{9D8B030D-6E8A-4147-A177-3AD203B41FA5}">
                      <a16:colId xmlns:a16="http://schemas.microsoft.com/office/drawing/2014/main" val="20005"/>
                    </a:ext>
                  </a:extLst>
                </a:gridCol>
                <a:gridCol w="450850">
                  <a:extLst>
                    <a:ext uri="{9D8B030D-6E8A-4147-A177-3AD203B41FA5}">
                      <a16:colId xmlns:a16="http://schemas.microsoft.com/office/drawing/2014/main" val="20006"/>
                    </a:ext>
                  </a:extLst>
                </a:gridCol>
                <a:gridCol w="1502410">
                  <a:extLst>
                    <a:ext uri="{9D8B030D-6E8A-4147-A177-3AD203B41FA5}">
                      <a16:colId xmlns:a16="http://schemas.microsoft.com/office/drawing/2014/main" val="20007"/>
                    </a:ext>
                  </a:extLst>
                </a:gridCol>
                <a:gridCol w="449579">
                  <a:extLst>
                    <a:ext uri="{9D8B030D-6E8A-4147-A177-3AD203B41FA5}">
                      <a16:colId xmlns:a16="http://schemas.microsoft.com/office/drawing/2014/main" val="20008"/>
                    </a:ext>
                  </a:extLst>
                </a:gridCol>
                <a:gridCol w="1502409">
                  <a:extLst>
                    <a:ext uri="{9D8B030D-6E8A-4147-A177-3AD203B41FA5}">
                      <a16:colId xmlns:a16="http://schemas.microsoft.com/office/drawing/2014/main" val="20009"/>
                    </a:ext>
                  </a:extLst>
                </a:gridCol>
                <a:gridCol w="280670">
                  <a:extLst>
                    <a:ext uri="{9D8B030D-6E8A-4147-A177-3AD203B41FA5}">
                      <a16:colId xmlns:a16="http://schemas.microsoft.com/office/drawing/2014/main" val="20010"/>
                    </a:ext>
                  </a:extLst>
                </a:gridCol>
              </a:tblGrid>
              <a:tr h="247745">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a:txBody>
                    <a:bodyPr/>
                    <a:lstStyle/>
                    <a:p>
                      <a:pPr marL="1270" algn="ctr">
                        <a:lnSpc>
                          <a:spcPts val="1850"/>
                        </a:lnSpc>
                      </a:pPr>
                      <a:r>
                        <a:rPr sz="1600" spc="-245" dirty="0">
                          <a:solidFill>
                            <a:srgbClr val="404040"/>
                          </a:solidFill>
                          <a:latin typeface="Verdana"/>
                          <a:cs typeface="Verdana"/>
                        </a:rPr>
                        <a:t>6.1</a:t>
                      </a:r>
                      <a:endParaRPr sz="1600">
                        <a:latin typeface="Verdana"/>
                        <a:cs typeface="Verdana"/>
                      </a:endParaRPr>
                    </a:p>
                  </a:txBody>
                  <a:tcPr marL="0" marR="0" marT="0" marB="0">
                    <a:lnT w="9525">
                      <a:solidFill>
                        <a:srgbClr val="D9D9D9"/>
                      </a:solidFill>
                      <a:prstDash val="solid"/>
                    </a:lnT>
                    <a:solidFill>
                      <a:srgbClr val="E4DAC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2">
                  <a:txBody>
                    <a:bodyPr/>
                    <a:lstStyle/>
                    <a:p>
                      <a:pPr algn="ctr">
                        <a:lnSpc>
                          <a:spcPct val="100000"/>
                        </a:lnSpc>
                        <a:spcBef>
                          <a:spcPts val="305"/>
                        </a:spcBef>
                      </a:pPr>
                      <a:r>
                        <a:rPr sz="1600" spc="-120" dirty="0">
                          <a:solidFill>
                            <a:srgbClr val="404040"/>
                          </a:solidFill>
                          <a:latin typeface="Verdana"/>
                          <a:cs typeface="Verdana"/>
                        </a:rPr>
                        <a:t>8.3</a:t>
                      </a:r>
                      <a:endParaRPr sz="1600">
                        <a:latin typeface="Verdana"/>
                        <a:cs typeface="Verdana"/>
                      </a:endParaRPr>
                    </a:p>
                  </a:txBody>
                  <a:tcPr marL="0" marR="0" marT="38735" marB="0">
                    <a:lnT w="6350">
                      <a:solidFill>
                        <a:srgbClr val="D9D9D9"/>
                      </a:solidFill>
                      <a:prstDash val="solid"/>
                    </a:lnT>
                    <a:solidFill>
                      <a:srgbClr val="E4DAC4"/>
                    </a:solidFill>
                  </a:tcPr>
                </a:tc>
                <a:tc rowSpan="3">
                  <a:txBody>
                    <a:bodyPr/>
                    <a:lstStyle/>
                    <a:p>
                      <a:pPr>
                        <a:lnSpc>
                          <a:spcPct val="100000"/>
                        </a:lnSpc>
                      </a:pPr>
                      <a:endParaRPr sz="1400" dirty="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4">
                  <a:txBody>
                    <a:bodyPr/>
                    <a:lstStyle/>
                    <a:p>
                      <a:pPr marL="635" algn="ctr">
                        <a:lnSpc>
                          <a:spcPct val="100000"/>
                        </a:lnSpc>
                        <a:spcBef>
                          <a:spcPts val="915"/>
                        </a:spcBef>
                      </a:pPr>
                      <a:r>
                        <a:rPr sz="1600" spc="-229" dirty="0">
                          <a:solidFill>
                            <a:srgbClr val="404040"/>
                          </a:solidFill>
                          <a:latin typeface="Verdana"/>
                          <a:cs typeface="Verdana"/>
                        </a:rPr>
                        <a:t>12.2</a:t>
                      </a:r>
                      <a:endParaRPr sz="1600">
                        <a:latin typeface="Verdana"/>
                        <a:cs typeface="Verdana"/>
                      </a:endParaRPr>
                    </a:p>
                  </a:txBody>
                  <a:tcPr marL="0" marR="0" marT="116205" marB="0">
                    <a:lnT w="6350">
                      <a:solidFill>
                        <a:srgbClr val="D9D9D9"/>
                      </a:solidFill>
                      <a:prstDash val="solid"/>
                    </a:lnT>
                    <a:solidFill>
                      <a:srgbClr val="E4DAC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5">
                  <a:txBody>
                    <a:bodyPr/>
                    <a:lstStyle/>
                    <a:p>
                      <a:pPr>
                        <a:lnSpc>
                          <a:spcPct val="100000"/>
                        </a:lnSpc>
                        <a:spcBef>
                          <a:spcPts val="50"/>
                        </a:spcBef>
                      </a:pPr>
                      <a:endParaRPr sz="1450">
                        <a:latin typeface="Times New Roman"/>
                        <a:cs typeface="Times New Roman"/>
                      </a:endParaRPr>
                    </a:p>
                    <a:p>
                      <a:pPr marL="1270" algn="ctr">
                        <a:lnSpc>
                          <a:spcPct val="100000"/>
                        </a:lnSpc>
                      </a:pPr>
                      <a:r>
                        <a:rPr sz="1600" spc="-225" dirty="0">
                          <a:solidFill>
                            <a:srgbClr val="404040"/>
                          </a:solidFill>
                          <a:latin typeface="Verdana"/>
                          <a:cs typeface="Verdana"/>
                        </a:rPr>
                        <a:t>17.3</a:t>
                      </a:r>
                      <a:endParaRPr sz="1600">
                        <a:latin typeface="Verdana"/>
                        <a:cs typeface="Verdana"/>
                      </a:endParaRPr>
                    </a:p>
                  </a:txBody>
                  <a:tcPr marL="0" marR="0" marT="6350" marB="0">
                    <a:lnT w="6350">
                      <a:solidFill>
                        <a:srgbClr val="D9D9D9"/>
                      </a:solidFill>
                      <a:prstDash val="solid"/>
                    </a:lnT>
                    <a:solidFill>
                      <a:srgbClr val="E4DAC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7">
                  <a:txBody>
                    <a:bodyPr/>
                    <a:lstStyle/>
                    <a:p>
                      <a:pPr>
                        <a:lnSpc>
                          <a:spcPct val="100000"/>
                        </a:lnSpc>
                      </a:pPr>
                      <a:endParaRPr sz="1900">
                        <a:latin typeface="Times New Roman"/>
                        <a:cs typeface="Times New Roman"/>
                      </a:endParaRPr>
                    </a:p>
                    <a:p>
                      <a:pPr marL="1905" algn="ctr">
                        <a:lnSpc>
                          <a:spcPct val="100000"/>
                        </a:lnSpc>
                        <a:spcBef>
                          <a:spcPts val="1290"/>
                        </a:spcBef>
                      </a:pPr>
                      <a:r>
                        <a:rPr sz="1600" spc="-120" dirty="0">
                          <a:solidFill>
                            <a:srgbClr val="404040"/>
                          </a:solidFill>
                          <a:latin typeface="Verdana"/>
                          <a:cs typeface="Verdana"/>
                        </a:rPr>
                        <a:t>28.5</a:t>
                      </a:r>
                      <a:endParaRPr sz="1600">
                        <a:latin typeface="Verdana"/>
                        <a:cs typeface="Verdana"/>
                      </a:endParaRPr>
                    </a:p>
                  </a:txBody>
                  <a:tcPr marL="0" marR="0" marT="0" marB="0">
                    <a:lnT w="6350">
                      <a:solidFill>
                        <a:srgbClr val="D9D9D9"/>
                      </a:solidFill>
                      <a:prstDash val="solid"/>
                    </a:lnT>
                    <a:solidFill>
                      <a:srgbClr val="E4DAC4"/>
                    </a:solidFill>
                  </a:tcPr>
                </a:tc>
                <a:tc rowSpan="3">
                  <a:txBody>
                    <a:bodyPr/>
                    <a:lstStyle/>
                    <a:p>
                      <a:pPr marR="48895">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0"/>
                  </a:ext>
                </a:extLst>
              </a:tr>
              <a:tr h="88391">
                <a:tc vMerge="1">
                  <a:txBody>
                    <a:bodyPr/>
                    <a:lstStyle/>
                    <a:p>
                      <a:endParaRPr/>
                    </a:p>
                  </a:txBody>
                  <a:tcPr marL="0" marR="0" marT="0" marB="0">
                    <a:lnT w="9525">
                      <a:solidFill>
                        <a:srgbClr val="D9D9D9"/>
                      </a:solidFill>
                      <a:prstDash val="solid"/>
                    </a:lnT>
                    <a:lnB w="9525">
                      <a:solidFill>
                        <a:srgbClr val="D9D9D9"/>
                      </a:solidFill>
                      <a:prstDash val="solid"/>
                    </a:lnB>
                  </a:tcPr>
                </a:tc>
                <a:tc rowSpan="6">
                  <a:txBody>
                    <a:bodyPr/>
                    <a:lstStyle/>
                    <a:p>
                      <a:pPr>
                        <a:lnSpc>
                          <a:spcPct val="100000"/>
                        </a:lnSpc>
                        <a:spcBef>
                          <a:spcPts val="10"/>
                        </a:spcBef>
                      </a:pPr>
                      <a:endParaRPr sz="2100" dirty="0">
                        <a:latin typeface="Times New Roman"/>
                        <a:cs typeface="Times New Roman"/>
                      </a:endParaRPr>
                    </a:p>
                    <a:p>
                      <a:pPr marL="1270" algn="ctr">
                        <a:lnSpc>
                          <a:spcPct val="100000"/>
                        </a:lnSpc>
                      </a:pPr>
                      <a:r>
                        <a:rPr sz="1600" spc="-215" dirty="0">
                          <a:solidFill>
                            <a:srgbClr val="FFFFFF"/>
                          </a:solidFill>
                          <a:latin typeface="Verdana"/>
                          <a:cs typeface="Verdana"/>
                        </a:rPr>
                        <a:t>21.9</a:t>
                      </a:r>
                      <a:endParaRPr sz="1600" dirty="0">
                        <a:latin typeface="Verdana"/>
                        <a:cs typeface="Verdana"/>
                      </a:endParaRPr>
                    </a:p>
                  </a:txBody>
                  <a:tcPr marL="0" marR="0" marT="127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38735"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16205"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6350"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1"/>
                  </a:ext>
                </a:extLst>
              </a:tr>
              <a:tr h="65532">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27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7">
                  <a:txBody>
                    <a:bodyPr/>
                    <a:lstStyle/>
                    <a:p>
                      <a:pPr>
                        <a:lnSpc>
                          <a:spcPct val="100000"/>
                        </a:lnSpc>
                        <a:spcBef>
                          <a:spcPts val="40"/>
                        </a:spcBef>
                      </a:pPr>
                      <a:endParaRPr sz="2750">
                        <a:latin typeface="Times New Roman"/>
                        <a:cs typeface="Times New Roman"/>
                      </a:endParaRPr>
                    </a:p>
                    <a:p>
                      <a:pPr algn="ctr">
                        <a:lnSpc>
                          <a:spcPct val="100000"/>
                        </a:lnSpc>
                        <a:spcBef>
                          <a:spcPts val="5"/>
                        </a:spcBef>
                      </a:pPr>
                      <a:r>
                        <a:rPr sz="1600" spc="-114" dirty="0">
                          <a:solidFill>
                            <a:srgbClr val="FFFFFF"/>
                          </a:solidFill>
                          <a:latin typeface="Verdana"/>
                          <a:cs typeface="Verdana"/>
                        </a:rPr>
                        <a:t>26.9</a:t>
                      </a:r>
                      <a:endParaRPr sz="1600">
                        <a:latin typeface="Verdana"/>
                        <a:cs typeface="Verdana"/>
                      </a:endParaRPr>
                    </a:p>
                  </a:txBody>
                  <a:tcPr marL="0" marR="0" marT="508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16205"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6350"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2"/>
                  </a:ext>
                </a:extLst>
              </a:tr>
              <a:tr h="88391">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270" marB="0">
                    <a:solidFill>
                      <a:srgbClr val="996633"/>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5080" marB="0">
                    <a:solidFill>
                      <a:srgbClr val="996633"/>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16205" marB="0">
                    <a:lnT w="6350">
                      <a:solidFill>
                        <a:srgbClr val="D9D9D9"/>
                      </a:solidFill>
                      <a:prstDash val="solid"/>
                    </a:lnT>
                    <a:solidFill>
                      <a:srgbClr val="E4DAC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6350" marB="0">
                    <a:lnT w="6350">
                      <a:solidFill>
                        <a:srgbClr val="D9D9D9"/>
                      </a:solidFill>
                      <a:prstDash val="solid"/>
                    </a:lnT>
                    <a:solidFill>
                      <a:srgbClr val="E4DAC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6350">
                      <a:solidFill>
                        <a:srgbClr val="D9D9D9"/>
                      </a:solidFill>
                      <a:prstDash val="solid"/>
                    </a:lnT>
                    <a:solidFill>
                      <a:srgbClr val="E4DAC4"/>
                    </a:solidFill>
                  </a:tcPr>
                </a:tc>
                <a:tc rowSpan="5">
                  <a:txBody>
                    <a:bodyPr/>
                    <a:lstStyle/>
                    <a:p>
                      <a:pPr>
                        <a:lnSpc>
                          <a:spcPct val="100000"/>
                        </a:lnSpc>
                        <a:spcBef>
                          <a:spcPts val="310"/>
                        </a:spcBef>
                        <a:tabLst>
                          <a:tab pos="274955" algn="l"/>
                        </a:tabLst>
                      </a:pPr>
                      <a:r>
                        <a:rPr sz="1600" u="sng" dirty="0">
                          <a:solidFill>
                            <a:srgbClr val="404040"/>
                          </a:solidFill>
                          <a:uFill>
                            <a:solidFill>
                              <a:srgbClr val="D9D9D9"/>
                            </a:solidFill>
                          </a:uFill>
                          <a:latin typeface="Verdana"/>
                          <a:cs typeface="Verdana"/>
                        </a:rPr>
                        <a:t> 	</a:t>
                      </a:r>
                      <a:endParaRPr sz="1600">
                        <a:latin typeface="Verdana"/>
                        <a:cs typeface="Verdana"/>
                      </a:endParaRPr>
                    </a:p>
                  </a:txBody>
                  <a:tcPr marL="0" marR="0" marT="3937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3"/>
                  </a:ext>
                </a:extLst>
              </a:tr>
              <a:tr h="204215">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27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508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7">
                  <a:txBody>
                    <a:bodyPr/>
                    <a:lstStyle/>
                    <a:p>
                      <a:pPr>
                        <a:lnSpc>
                          <a:spcPct val="100000"/>
                        </a:lnSpc>
                      </a:pPr>
                      <a:endParaRPr sz="1900">
                        <a:latin typeface="Times New Roman"/>
                        <a:cs typeface="Times New Roman"/>
                      </a:endParaRPr>
                    </a:p>
                    <a:p>
                      <a:pPr>
                        <a:lnSpc>
                          <a:spcPct val="100000"/>
                        </a:lnSpc>
                      </a:pPr>
                      <a:endParaRPr sz="2050">
                        <a:latin typeface="Times New Roman"/>
                        <a:cs typeface="Times New Roman"/>
                      </a:endParaRPr>
                    </a:p>
                    <a:p>
                      <a:pPr marL="3175" algn="ctr">
                        <a:lnSpc>
                          <a:spcPct val="100000"/>
                        </a:lnSpc>
                      </a:pPr>
                      <a:r>
                        <a:rPr sz="1600" spc="-155" dirty="0">
                          <a:solidFill>
                            <a:srgbClr val="FFFFFF"/>
                          </a:solidFill>
                          <a:latin typeface="Verdana"/>
                          <a:cs typeface="Verdana"/>
                        </a:rPr>
                        <a:t>35.3</a:t>
                      </a:r>
                      <a:endParaRPr sz="1600">
                        <a:latin typeface="Verdana"/>
                        <a:cs typeface="Verdana"/>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6350" marB="0">
                    <a:lnT w="6350">
                      <a:solidFill>
                        <a:srgbClr val="D9D9D9"/>
                      </a:solidFill>
                      <a:prstDash val="solid"/>
                    </a:lnT>
                    <a:solidFill>
                      <a:srgbClr val="E4DAC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6350">
                      <a:solidFill>
                        <a:srgbClr val="D9D9D9"/>
                      </a:solidFill>
                      <a:prstDash val="solid"/>
                    </a:lnT>
                    <a:solidFill>
                      <a:srgbClr val="E4DAC4"/>
                    </a:solidFill>
                  </a:tcPr>
                </a:tc>
                <a:tc vMerge="1">
                  <a:txBody>
                    <a:bodyPr/>
                    <a:lstStyle/>
                    <a:p>
                      <a:endParaRPr/>
                    </a:p>
                  </a:txBody>
                  <a:tcPr marL="0" marR="0" marT="3937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4"/>
                  </a:ext>
                </a:extLst>
              </a:tr>
              <a:tr h="108204">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27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508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8">
                  <a:txBody>
                    <a:bodyPr/>
                    <a:lstStyle/>
                    <a:p>
                      <a:pPr>
                        <a:lnSpc>
                          <a:spcPct val="100000"/>
                        </a:lnSpc>
                      </a:pPr>
                      <a:endParaRPr sz="1900">
                        <a:latin typeface="Times New Roman"/>
                        <a:cs typeface="Times New Roman"/>
                      </a:endParaRPr>
                    </a:p>
                    <a:p>
                      <a:pPr>
                        <a:lnSpc>
                          <a:spcPct val="100000"/>
                        </a:lnSpc>
                      </a:pPr>
                      <a:endParaRPr sz="2350">
                        <a:latin typeface="Times New Roman"/>
                        <a:cs typeface="Times New Roman"/>
                      </a:endParaRPr>
                    </a:p>
                    <a:p>
                      <a:pPr algn="ctr">
                        <a:lnSpc>
                          <a:spcPct val="100000"/>
                        </a:lnSpc>
                      </a:pPr>
                      <a:r>
                        <a:rPr sz="1600" spc="-145" dirty="0">
                          <a:solidFill>
                            <a:srgbClr val="FFFFFF"/>
                          </a:solidFill>
                          <a:latin typeface="Verdana"/>
                          <a:cs typeface="Verdana"/>
                        </a:rPr>
                        <a:t>37.5</a:t>
                      </a:r>
                      <a:endParaRPr sz="1600">
                        <a:latin typeface="Verdana"/>
                        <a:cs typeface="Verdana"/>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6350">
                      <a:solidFill>
                        <a:srgbClr val="D9D9D9"/>
                      </a:solidFill>
                      <a:prstDash val="solid"/>
                    </a:lnT>
                    <a:solidFill>
                      <a:srgbClr val="E4DAC4"/>
                    </a:solidFill>
                  </a:tcPr>
                </a:tc>
                <a:tc vMerge="1">
                  <a:txBody>
                    <a:bodyPr/>
                    <a:lstStyle/>
                    <a:p>
                      <a:endParaRPr/>
                    </a:p>
                  </a:txBody>
                  <a:tcPr marL="0" marR="0" marT="3937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5"/>
                  </a:ext>
                </a:extLst>
              </a:tr>
              <a:tr h="329945">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27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508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6350">
                      <a:solidFill>
                        <a:srgbClr val="D9D9D9"/>
                      </a:solidFill>
                      <a:prstDash val="solid"/>
                    </a:lnT>
                    <a:solidFill>
                      <a:srgbClr val="E4DAC4"/>
                    </a:solidFill>
                  </a:tcPr>
                </a:tc>
                <a:tc vMerge="1">
                  <a:txBody>
                    <a:bodyPr/>
                    <a:lstStyle/>
                    <a:p>
                      <a:endParaRPr/>
                    </a:p>
                  </a:txBody>
                  <a:tcPr marL="0" marR="0" marT="3937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6"/>
                  </a:ext>
                </a:extLst>
              </a:tr>
              <a:tr h="69342">
                <a:tc vMerge="1">
                  <a:txBody>
                    <a:bodyPr/>
                    <a:lstStyle/>
                    <a:p>
                      <a:endParaRPr/>
                    </a:p>
                  </a:txBody>
                  <a:tcPr marL="0" marR="0" marT="0" marB="0">
                    <a:lnT w="9525">
                      <a:solidFill>
                        <a:srgbClr val="D9D9D9"/>
                      </a:solidFill>
                      <a:prstDash val="solid"/>
                    </a:lnT>
                    <a:lnB w="9525">
                      <a:solidFill>
                        <a:srgbClr val="D9D9D9"/>
                      </a:solidFill>
                      <a:prstDash val="solid"/>
                    </a:lnB>
                  </a:tcPr>
                </a:tc>
                <a:tc rowSpan="7">
                  <a:txBody>
                    <a:bodyPr/>
                    <a:lstStyle/>
                    <a:p>
                      <a:pPr>
                        <a:lnSpc>
                          <a:spcPct val="100000"/>
                        </a:lnSpc>
                      </a:pPr>
                      <a:endParaRPr sz="1900">
                        <a:latin typeface="Times New Roman"/>
                        <a:cs typeface="Times New Roman"/>
                      </a:endParaRPr>
                    </a:p>
                    <a:p>
                      <a:pPr algn="ctr">
                        <a:lnSpc>
                          <a:spcPct val="100000"/>
                        </a:lnSpc>
                        <a:spcBef>
                          <a:spcPts val="1555"/>
                        </a:spcBef>
                      </a:pPr>
                      <a:r>
                        <a:rPr sz="1600" spc="-95" dirty="0">
                          <a:solidFill>
                            <a:srgbClr val="FFFFFF"/>
                          </a:solidFill>
                          <a:latin typeface="Verdana"/>
                          <a:cs typeface="Verdana"/>
                        </a:rPr>
                        <a:t>30.6</a:t>
                      </a:r>
                      <a:endParaRPr sz="1600">
                        <a:latin typeface="Verdana"/>
                        <a:cs typeface="Verdana"/>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508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9">
                  <a:txBody>
                    <a:bodyPr/>
                    <a:lstStyle/>
                    <a:p>
                      <a:pPr>
                        <a:lnSpc>
                          <a:spcPct val="100000"/>
                        </a:lnSpc>
                      </a:pPr>
                      <a:endParaRPr sz="1900">
                        <a:latin typeface="Times New Roman"/>
                        <a:cs typeface="Times New Roman"/>
                      </a:endParaRPr>
                    </a:p>
                    <a:p>
                      <a:pPr>
                        <a:lnSpc>
                          <a:spcPct val="100000"/>
                        </a:lnSpc>
                        <a:spcBef>
                          <a:spcPts val="25"/>
                        </a:spcBef>
                      </a:pPr>
                      <a:endParaRPr sz="2150">
                        <a:latin typeface="Times New Roman"/>
                        <a:cs typeface="Times New Roman"/>
                      </a:endParaRPr>
                    </a:p>
                    <a:p>
                      <a:pPr marL="2540" algn="ctr">
                        <a:lnSpc>
                          <a:spcPct val="100000"/>
                        </a:lnSpc>
                        <a:spcBef>
                          <a:spcPts val="5"/>
                        </a:spcBef>
                      </a:pPr>
                      <a:r>
                        <a:rPr sz="1600" spc="-125" dirty="0">
                          <a:solidFill>
                            <a:srgbClr val="FFFFFF"/>
                          </a:solidFill>
                          <a:latin typeface="Verdana"/>
                          <a:cs typeface="Verdana"/>
                        </a:rPr>
                        <a:t>35.8</a:t>
                      </a:r>
                      <a:endParaRPr sz="1600">
                        <a:latin typeface="Verdana"/>
                        <a:cs typeface="Verdana"/>
                      </a:endParaRPr>
                    </a:p>
                  </a:txBody>
                  <a:tcPr marL="0" marR="0" marT="0" marB="0">
                    <a:solidFill>
                      <a:srgbClr val="996633"/>
                    </a:solidFill>
                  </a:tcPr>
                </a:tc>
                <a:tc vMerge="1">
                  <a:txBody>
                    <a:bodyPr/>
                    <a:lstStyle/>
                    <a:p>
                      <a:endParaRPr/>
                    </a:p>
                  </a:txBody>
                  <a:tcPr marL="0" marR="0" marT="3937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7"/>
                  </a:ext>
                </a:extLst>
              </a:tr>
              <a:tr h="208787">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508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marR="48895">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8"/>
                  </a:ext>
                </a:extLst>
              </a:tr>
              <a:tr h="192024">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8">
                  <a:txBody>
                    <a:bodyPr/>
                    <a:lstStyle/>
                    <a:p>
                      <a:pPr>
                        <a:lnSpc>
                          <a:spcPct val="100000"/>
                        </a:lnSpc>
                      </a:pPr>
                      <a:endParaRPr sz="1900" dirty="0">
                        <a:latin typeface="Times New Roman"/>
                        <a:cs typeface="Times New Roman"/>
                      </a:endParaRPr>
                    </a:p>
                    <a:p>
                      <a:pPr>
                        <a:lnSpc>
                          <a:spcPct val="100000"/>
                        </a:lnSpc>
                        <a:spcBef>
                          <a:spcPts val="35"/>
                        </a:spcBef>
                      </a:pPr>
                      <a:endParaRPr sz="1900" dirty="0">
                        <a:latin typeface="Times New Roman"/>
                        <a:cs typeface="Times New Roman"/>
                      </a:endParaRPr>
                    </a:p>
                    <a:p>
                      <a:pPr marL="1270" algn="ctr">
                        <a:lnSpc>
                          <a:spcPct val="100000"/>
                        </a:lnSpc>
                      </a:pPr>
                      <a:r>
                        <a:rPr sz="1600" spc="-75" dirty="0">
                          <a:solidFill>
                            <a:srgbClr val="FFFFFF"/>
                          </a:solidFill>
                          <a:latin typeface="Verdana"/>
                          <a:cs typeface="Verdana"/>
                        </a:rPr>
                        <a:t>34.4</a:t>
                      </a:r>
                      <a:endParaRPr sz="1600" dirty="0">
                        <a:latin typeface="Verdana"/>
                        <a:cs typeface="Verdana"/>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9"/>
                  </a:ext>
                </a:extLst>
              </a:tr>
              <a:tr h="300227">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5">
                  <a:txBody>
                    <a:bodyPr/>
                    <a:lstStyle/>
                    <a:p>
                      <a:pPr>
                        <a:lnSpc>
                          <a:spcPct val="100000"/>
                        </a:lnSpc>
                        <a:spcBef>
                          <a:spcPts val="985"/>
                        </a:spcBef>
                        <a:tabLst>
                          <a:tab pos="274955" algn="l"/>
                        </a:tabLst>
                      </a:pPr>
                      <a:r>
                        <a:rPr sz="1600" u="sng" dirty="0">
                          <a:solidFill>
                            <a:srgbClr val="FFFFFF"/>
                          </a:solidFill>
                          <a:uFill>
                            <a:solidFill>
                              <a:srgbClr val="D9D9D9"/>
                            </a:solidFill>
                          </a:uFill>
                          <a:latin typeface="Verdana"/>
                          <a:cs typeface="Verdana"/>
                        </a:rPr>
                        <a:t> 	</a:t>
                      </a:r>
                      <a:endParaRPr sz="1600">
                        <a:latin typeface="Verdana"/>
                        <a:cs typeface="Verdana"/>
                      </a:endParaRPr>
                    </a:p>
                  </a:txBody>
                  <a:tcPr marL="0" marR="0" marT="125095"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0"/>
                  </a:ext>
                </a:extLst>
              </a:tr>
              <a:tr h="100584">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7">
                  <a:txBody>
                    <a:bodyPr/>
                    <a:lstStyle/>
                    <a:p>
                      <a:pPr>
                        <a:lnSpc>
                          <a:spcPct val="100000"/>
                        </a:lnSpc>
                      </a:pPr>
                      <a:endParaRPr sz="1900">
                        <a:latin typeface="Times New Roman"/>
                        <a:cs typeface="Times New Roman"/>
                      </a:endParaRPr>
                    </a:p>
                    <a:p>
                      <a:pPr marL="3810" algn="ctr">
                        <a:lnSpc>
                          <a:spcPct val="100000"/>
                        </a:lnSpc>
                        <a:spcBef>
                          <a:spcPts val="1635"/>
                        </a:spcBef>
                      </a:pPr>
                      <a:r>
                        <a:rPr sz="1600" spc="-100" dirty="0">
                          <a:solidFill>
                            <a:srgbClr val="FFFFFF"/>
                          </a:solidFill>
                          <a:latin typeface="Verdana"/>
                          <a:cs typeface="Verdana"/>
                        </a:rPr>
                        <a:t>30.7</a:t>
                      </a:r>
                      <a:endParaRPr sz="1600">
                        <a:latin typeface="Verdana"/>
                        <a:cs typeface="Verdana"/>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125095"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1"/>
                  </a:ext>
                </a:extLst>
              </a:tr>
              <a:tr h="192023">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125095"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2"/>
                  </a:ext>
                </a:extLst>
              </a:tr>
              <a:tr h="155448">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7">
                  <a:txBody>
                    <a:bodyPr/>
                    <a:lstStyle/>
                    <a:p>
                      <a:pPr>
                        <a:lnSpc>
                          <a:spcPct val="100000"/>
                        </a:lnSpc>
                        <a:spcBef>
                          <a:spcPts val="25"/>
                        </a:spcBef>
                      </a:pPr>
                      <a:endParaRPr sz="2800">
                        <a:latin typeface="Times New Roman"/>
                        <a:cs typeface="Times New Roman"/>
                      </a:endParaRPr>
                    </a:p>
                    <a:p>
                      <a:pPr algn="ctr">
                        <a:lnSpc>
                          <a:spcPct val="100000"/>
                        </a:lnSpc>
                      </a:pPr>
                      <a:r>
                        <a:rPr sz="1600" spc="-225" dirty="0">
                          <a:solidFill>
                            <a:srgbClr val="FFFFFF"/>
                          </a:solidFill>
                          <a:latin typeface="Verdana"/>
                          <a:cs typeface="Verdana"/>
                        </a:rPr>
                        <a:t>27.1</a:t>
                      </a:r>
                      <a:endParaRPr sz="1600">
                        <a:latin typeface="Verdana"/>
                        <a:cs typeface="Verdana"/>
                      </a:endParaRPr>
                    </a:p>
                  </a:txBody>
                  <a:tcPr marL="0" marR="0" marT="3175"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125095"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3"/>
                  </a:ext>
                </a:extLst>
              </a:tr>
              <a:tr h="51815">
                <a:tc vMerge="1">
                  <a:txBody>
                    <a:bodyPr/>
                    <a:lstStyle/>
                    <a:p>
                      <a:endParaRPr/>
                    </a:p>
                  </a:txBody>
                  <a:tcPr marL="0" marR="0" marT="0" marB="0">
                    <a:lnT w="9525">
                      <a:solidFill>
                        <a:srgbClr val="D9D9D9"/>
                      </a:solidFill>
                      <a:prstDash val="solid"/>
                    </a:lnT>
                    <a:lnB w="9525">
                      <a:solidFill>
                        <a:srgbClr val="D9D9D9"/>
                      </a:solidFill>
                      <a:prstDash val="solid"/>
                    </a:lnB>
                  </a:tcPr>
                </a:tc>
                <a:tc rowSpan="9">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1905" algn="ctr">
                        <a:lnSpc>
                          <a:spcPct val="100000"/>
                        </a:lnSpc>
                        <a:spcBef>
                          <a:spcPts val="1115"/>
                        </a:spcBef>
                      </a:pPr>
                      <a:r>
                        <a:rPr sz="1600" spc="-190" dirty="0">
                          <a:solidFill>
                            <a:srgbClr val="FFFFFF"/>
                          </a:solidFill>
                          <a:latin typeface="Verdana"/>
                          <a:cs typeface="Verdana"/>
                        </a:rPr>
                        <a:t>41.3</a:t>
                      </a:r>
                      <a:endParaRPr sz="1600">
                        <a:latin typeface="Verdana"/>
                        <a:cs typeface="Verdana"/>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3175"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vMerge="1">
                  <a:txBody>
                    <a:bodyPr/>
                    <a:lstStyle/>
                    <a:p>
                      <a:endParaRPr/>
                    </a:p>
                  </a:txBody>
                  <a:tcPr marL="0" marR="0" marT="125095"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4"/>
                  </a:ext>
                </a:extLst>
              </a:tr>
              <a:tr h="170688">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3175"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996633"/>
                    </a:solidFill>
                  </a:tcPr>
                </a:tc>
                <a:tc rowSpan="2">
                  <a:txBody>
                    <a:bodyPr/>
                    <a:lstStyle/>
                    <a:p>
                      <a:pPr marR="48895">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5"/>
                  </a:ext>
                </a:extLst>
              </a:tr>
              <a:tr h="230123">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3175"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5">
                  <a:txBody>
                    <a:bodyPr/>
                    <a:lstStyle/>
                    <a:p>
                      <a:pPr>
                        <a:lnSpc>
                          <a:spcPct val="100000"/>
                        </a:lnSpc>
                      </a:pPr>
                      <a:endParaRPr sz="2100">
                        <a:latin typeface="Times New Roman"/>
                        <a:cs typeface="Times New Roman"/>
                      </a:endParaRPr>
                    </a:p>
                    <a:p>
                      <a:pPr marL="3175" algn="ctr">
                        <a:lnSpc>
                          <a:spcPct val="100000"/>
                        </a:lnSpc>
                      </a:pPr>
                      <a:r>
                        <a:rPr sz="1600" spc="-200" dirty="0">
                          <a:solidFill>
                            <a:srgbClr val="FFFFFF"/>
                          </a:solidFill>
                          <a:latin typeface="Verdana"/>
                          <a:cs typeface="Verdana"/>
                        </a:rPr>
                        <a:t>21.8</a:t>
                      </a:r>
                      <a:endParaRPr sz="1600">
                        <a:latin typeface="Verdana"/>
                        <a:cs typeface="Verdana"/>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6"/>
                  </a:ext>
                </a:extLst>
              </a:tr>
              <a:tr h="327660">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6">
                  <a:txBody>
                    <a:bodyPr/>
                    <a:lstStyle/>
                    <a:p>
                      <a:pPr>
                        <a:lnSpc>
                          <a:spcPct val="100000"/>
                        </a:lnSpc>
                      </a:pPr>
                      <a:endParaRPr sz="1900">
                        <a:latin typeface="Times New Roman"/>
                        <a:cs typeface="Times New Roman"/>
                      </a:endParaRPr>
                    </a:p>
                    <a:p>
                      <a:pPr marL="1270" algn="ctr">
                        <a:lnSpc>
                          <a:spcPct val="100000"/>
                        </a:lnSpc>
                        <a:spcBef>
                          <a:spcPts val="1460"/>
                        </a:spcBef>
                      </a:pPr>
                      <a:r>
                        <a:rPr sz="1600" spc="-75" dirty="0">
                          <a:solidFill>
                            <a:srgbClr val="FFFFFF"/>
                          </a:solidFill>
                          <a:latin typeface="Verdana"/>
                          <a:cs typeface="Verdana"/>
                        </a:rPr>
                        <a:t>30.4</a:t>
                      </a:r>
                      <a:endParaRPr sz="1600">
                        <a:latin typeface="Verdana"/>
                        <a:cs typeface="Verdana"/>
                      </a:endParaRPr>
                    </a:p>
                  </a:txBody>
                  <a:tcPr marL="0" marR="0" marT="0" marB="0">
                    <a:lnB w="9525">
                      <a:solidFill>
                        <a:srgbClr val="D9D9D9"/>
                      </a:solidFill>
                      <a:prstDash val="solid"/>
                    </a:lnB>
                    <a:solidFill>
                      <a:srgbClr val="4E1224"/>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3175" marB="0">
                    <a:solidFill>
                      <a:srgbClr val="1E4539"/>
                    </a:solidFill>
                  </a:tcPr>
                </a:tc>
                <a:tc rowSpan="2">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2">
                  <a:txBody>
                    <a:bodyPr/>
                    <a:lstStyle/>
                    <a:p>
                      <a:pPr marR="48895">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7"/>
                  </a:ext>
                </a:extLst>
              </a:tr>
              <a:tr h="71627">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5">
                  <a:txBody>
                    <a:bodyPr/>
                    <a:lstStyle/>
                    <a:p>
                      <a:pPr>
                        <a:lnSpc>
                          <a:spcPct val="100000"/>
                        </a:lnSpc>
                      </a:pPr>
                      <a:endParaRPr sz="2100">
                        <a:latin typeface="Times New Roman"/>
                        <a:cs typeface="Times New Roman"/>
                      </a:endParaRPr>
                    </a:p>
                    <a:p>
                      <a:pPr marL="2540" algn="ctr">
                        <a:lnSpc>
                          <a:spcPct val="100000"/>
                        </a:lnSpc>
                      </a:pPr>
                      <a:r>
                        <a:rPr sz="1600" spc="-200" dirty="0">
                          <a:solidFill>
                            <a:srgbClr val="FFFFFF"/>
                          </a:solidFill>
                          <a:latin typeface="Verdana"/>
                          <a:cs typeface="Verdana"/>
                        </a:rPr>
                        <a:t>21.8</a:t>
                      </a:r>
                      <a:endParaRPr sz="1600">
                        <a:latin typeface="Verdana"/>
                        <a:cs typeface="Verdana"/>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3175"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8"/>
                  </a:ext>
                </a:extLst>
              </a:tr>
              <a:tr h="76200">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3175" marB="0">
                    <a:solidFill>
                      <a:srgbClr val="1E4539"/>
                    </a:solidFill>
                  </a:tcPr>
                </a:tc>
                <a:tc rowSpan="3">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rowSpan="3">
                  <a:txBody>
                    <a:bodyPr/>
                    <a:lstStyle/>
                    <a:p>
                      <a:pPr marR="48895">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19"/>
                  </a:ext>
                </a:extLst>
              </a:tr>
              <a:tr h="166116">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3">
                  <a:txBody>
                    <a:bodyPr/>
                    <a:lstStyle/>
                    <a:p>
                      <a:pPr>
                        <a:lnSpc>
                          <a:spcPct val="100000"/>
                        </a:lnSpc>
                        <a:spcBef>
                          <a:spcPts val="50"/>
                        </a:spcBef>
                      </a:pPr>
                      <a:endParaRPr sz="1550">
                        <a:latin typeface="Times New Roman"/>
                        <a:cs typeface="Times New Roman"/>
                      </a:endParaRPr>
                    </a:p>
                    <a:p>
                      <a:pPr marL="1270" algn="ctr">
                        <a:lnSpc>
                          <a:spcPct val="100000"/>
                        </a:lnSpc>
                        <a:spcBef>
                          <a:spcPts val="5"/>
                        </a:spcBef>
                      </a:pPr>
                      <a:r>
                        <a:rPr sz="1600" spc="-285" dirty="0">
                          <a:solidFill>
                            <a:srgbClr val="FFFFFF"/>
                          </a:solidFill>
                          <a:latin typeface="Verdana"/>
                          <a:cs typeface="Verdana"/>
                        </a:rPr>
                        <a:t>18.1</a:t>
                      </a:r>
                      <a:endParaRPr sz="1600">
                        <a:latin typeface="Verdana"/>
                        <a:cs typeface="Verdana"/>
                      </a:endParaRPr>
                    </a:p>
                  </a:txBody>
                  <a:tcPr marL="0" marR="0" marT="635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solidFill>
                      <a:srgbClr val="1E453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20"/>
                  </a:ext>
                </a:extLst>
              </a:tr>
              <a:tr h="0">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635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rowSpan="2">
                  <a:txBody>
                    <a:bodyPr/>
                    <a:lstStyle/>
                    <a:p>
                      <a:pPr marL="1905" algn="ctr">
                        <a:lnSpc>
                          <a:spcPct val="100000"/>
                        </a:lnSpc>
                        <a:spcBef>
                          <a:spcPts val="1180"/>
                        </a:spcBef>
                      </a:pPr>
                      <a:r>
                        <a:rPr sz="1600" spc="-155" dirty="0">
                          <a:solidFill>
                            <a:srgbClr val="FFFFFF"/>
                          </a:solidFill>
                          <a:latin typeface="Verdana"/>
                          <a:cs typeface="Verdana"/>
                        </a:rPr>
                        <a:t>14.0</a:t>
                      </a:r>
                      <a:endParaRPr sz="1600">
                        <a:latin typeface="Verdana"/>
                        <a:cs typeface="Verdana"/>
                      </a:endParaRPr>
                    </a:p>
                  </a:txBody>
                  <a:tcPr marL="0" marR="0" marT="149860" marB="0">
                    <a:lnB w="9525">
                      <a:solidFill>
                        <a:srgbClr val="D9D9D9"/>
                      </a:solidFill>
                      <a:prstDash val="solid"/>
                    </a:lnB>
                    <a:solidFill>
                      <a:srgbClr val="4E1224"/>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21"/>
                  </a:ext>
                </a:extLst>
              </a:tr>
              <a:tr h="399288">
                <a:tc>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a:txBody>
                    <a:bodyPr/>
                    <a:lstStyle/>
                    <a:p>
                      <a:pPr>
                        <a:lnSpc>
                          <a:spcPct val="100000"/>
                        </a:lnSpc>
                      </a:pPr>
                      <a:endParaRPr sz="1400" dirty="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solidFill>
                      <a:srgbClr val="4E1224"/>
                    </a:solidFill>
                  </a:tcPr>
                </a:tc>
                <a:tc>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6350" marB="0">
                    <a:lnB w="9525">
                      <a:solidFill>
                        <a:srgbClr val="D9D9D9"/>
                      </a:solidFill>
                      <a:prstDash val="solid"/>
                    </a:lnB>
                    <a:solidFill>
                      <a:srgbClr val="4E1224"/>
                    </a:solidFill>
                  </a:tcPr>
                </a:tc>
                <a:tc>
                  <a:txBody>
                    <a:bodyPr/>
                    <a:lstStyle/>
                    <a:p>
                      <a:pPr>
                        <a:lnSpc>
                          <a:spcPct val="100000"/>
                        </a:lnSpc>
                      </a:pPr>
                      <a:endParaRPr sz="14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49860" marB="0">
                    <a:lnB w="9525">
                      <a:solidFill>
                        <a:srgbClr val="D9D9D9"/>
                      </a:solidFill>
                      <a:prstDash val="solid"/>
                    </a:lnB>
                    <a:solidFill>
                      <a:srgbClr val="4E1224"/>
                    </a:solidFill>
                  </a:tcPr>
                </a:tc>
                <a:tc>
                  <a:txBody>
                    <a:bodyPr/>
                    <a:lstStyle/>
                    <a:p>
                      <a:pPr marR="48895">
                        <a:lnSpc>
                          <a:spcPct val="100000"/>
                        </a:lnSpc>
                      </a:pPr>
                      <a:endParaRPr sz="1400" dirty="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22"/>
                  </a:ext>
                </a:extLst>
              </a:tr>
            </a:tbl>
          </a:graphicData>
        </a:graphic>
      </p:graphicFrame>
      <p:grpSp>
        <p:nvGrpSpPr>
          <p:cNvPr id="2" name="Grupo 1">
            <a:extLst>
              <a:ext uri="{FF2B5EF4-FFF2-40B4-BE49-F238E27FC236}">
                <a16:creationId xmlns:a16="http://schemas.microsoft.com/office/drawing/2014/main" id="{95CEA0E0-48EF-4EB6-A775-D14EFDF48459}"/>
              </a:ext>
            </a:extLst>
          </p:cNvPr>
          <p:cNvGrpSpPr/>
          <p:nvPr/>
        </p:nvGrpSpPr>
        <p:grpSpPr>
          <a:xfrm>
            <a:off x="895443" y="1442197"/>
            <a:ext cx="281940" cy="4150919"/>
            <a:chOff x="895443" y="1701844"/>
            <a:chExt cx="281940" cy="4150919"/>
          </a:xfrm>
        </p:grpSpPr>
        <p:sp>
          <p:nvSpPr>
            <p:cNvPr id="19" name="object 4">
              <a:extLst>
                <a:ext uri="{FF2B5EF4-FFF2-40B4-BE49-F238E27FC236}">
                  <a16:creationId xmlns:a16="http://schemas.microsoft.com/office/drawing/2014/main" id="{344EA162-256F-437A-9FD7-4A225D814F4E}"/>
                </a:ext>
              </a:extLst>
            </p:cNvPr>
            <p:cNvSpPr txBox="1"/>
            <p:nvPr/>
          </p:nvSpPr>
          <p:spPr>
            <a:xfrm>
              <a:off x="999380" y="5704808"/>
              <a:ext cx="177165" cy="147955"/>
            </a:xfrm>
            <a:prstGeom prst="rect">
              <a:avLst/>
            </a:prstGeom>
          </p:spPr>
          <p:txBody>
            <a:bodyPr vert="horz" wrap="square" lIns="0" tIns="12700" rIns="0" bIns="0" rtlCol="0">
              <a:spAutoFit/>
            </a:bodyPr>
            <a:lstStyle/>
            <a:p>
              <a:pPr marL="12700">
                <a:lnSpc>
                  <a:spcPct val="100000"/>
                </a:lnSpc>
                <a:spcBef>
                  <a:spcPts val="100"/>
                </a:spcBef>
              </a:pPr>
              <a:r>
                <a:rPr sz="800" spc="-95" dirty="0">
                  <a:latin typeface="Verdana"/>
                  <a:cs typeface="Verdana"/>
                </a:rPr>
                <a:t>0%</a:t>
              </a:r>
              <a:endParaRPr sz="800" dirty="0">
                <a:latin typeface="Verdana"/>
                <a:cs typeface="Verdana"/>
              </a:endParaRPr>
            </a:p>
          </p:txBody>
        </p:sp>
        <p:sp>
          <p:nvSpPr>
            <p:cNvPr id="22" name="object 5">
              <a:extLst>
                <a:ext uri="{FF2B5EF4-FFF2-40B4-BE49-F238E27FC236}">
                  <a16:creationId xmlns:a16="http://schemas.microsoft.com/office/drawing/2014/main" id="{013A2F4D-ABA7-4D36-95A0-F8EFD9B296C9}"/>
                </a:ext>
              </a:extLst>
            </p:cNvPr>
            <p:cNvSpPr txBox="1"/>
            <p:nvPr/>
          </p:nvSpPr>
          <p:spPr>
            <a:xfrm>
              <a:off x="895443" y="1701844"/>
              <a:ext cx="281940" cy="3750945"/>
            </a:xfrm>
            <a:prstGeom prst="rect">
              <a:avLst/>
            </a:prstGeom>
          </p:spPr>
          <p:txBody>
            <a:bodyPr vert="horz" wrap="square" lIns="0" tIns="13335" rIns="0" bIns="0" rtlCol="0">
              <a:spAutoFit/>
            </a:bodyPr>
            <a:lstStyle/>
            <a:p>
              <a:pPr marR="5715" algn="r">
                <a:lnSpc>
                  <a:spcPct val="100000"/>
                </a:lnSpc>
                <a:spcBef>
                  <a:spcPts val="105"/>
                </a:spcBef>
              </a:pPr>
              <a:r>
                <a:rPr sz="800" spc="-225" dirty="0">
                  <a:latin typeface="Verdana"/>
                  <a:cs typeface="Verdana"/>
                </a:rPr>
                <a:t>1</a:t>
              </a:r>
              <a:r>
                <a:rPr sz="800" spc="15" dirty="0">
                  <a:latin typeface="Verdana"/>
                  <a:cs typeface="Verdana"/>
                </a:rPr>
                <a:t>00</a:t>
              </a:r>
              <a:r>
                <a:rPr sz="800" spc="-195" dirty="0">
                  <a:latin typeface="Verdana"/>
                  <a:cs typeface="Verdana"/>
                </a:rPr>
                <a:t>%</a:t>
              </a:r>
              <a:endParaRPr sz="800" dirty="0">
                <a:latin typeface="Verdana"/>
                <a:cs typeface="Verdana"/>
              </a:endParaRPr>
            </a:p>
            <a:p>
              <a:pPr>
                <a:lnSpc>
                  <a:spcPct val="100000"/>
                </a:lnSpc>
              </a:pPr>
              <a:endParaRPr sz="1000" dirty="0">
                <a:latin typeface="Verdana"/>
                <a:cs typeface="Verdana"/>
              </a:endParaRPr>
            </a:p>
            <a:p>
              <a:pPr>
                <a:lnSpc>
                  <a:spcPct val="100000"/>
                </a:lnSpc>
                <a:spcBef>
                  <a:spcPts val="5"/>
                </a:spcBef>
              </a:pPr>
              <a:endParaRPr sz="800" dirty="0">
                <a:latin typeface="Verdana"/>
                <a:cs typeface="Verdana"/>
              </a:endParaRPr>
            </a:p>
            <a:p>
              <a:pPr marR="5080" algn="r">
                <a:lnSpc>
                  <a:spcPct val="100000"/>
                </a:lnSpc>
              </a:pPr>
              <a:r>
                <a:rPr sz="800" spc="-65" dirty="0">
                  <a:latin typeface="Verdana"/>
                  <a:cs typeface="Verdana"/>
                </a:rPr>
                <a:t>90%</a:t>
              </a:r>
              <a:endParaRPr sz="800" dirty="0">
                <a:latin typeface="Verdana"/>
                <a:cs typeface="Verdana"/>
              </a:endParaRPr>
            </a:p>
            <a:p>
              <a:pPr>
                <a:lnSpc>
                  <a:spcPct val="100000"/>
                </a:lnSpc>
              </a:pPr>
              <a:endParaRPr sz="1000" dirty="0">
                <a:latin typeface="Verdana"/>
                <a:cs typeface="Verdana"/>
              </a:endParaRPr>
            </a:p>
            <a:p>
              <a:pPr>
                <a:lnSpc>
                  <a:spcPct val="100000"/>
                </a:lnSpc>
                <a:spcBef>
                  <a:spcPts val="5"/>
                </a:spcBef>
              </a:pPr>
              <a:endParaRPr sz="800" dirty="0">
                <a:latin typeface="Verdana"/>
                <a:cs typeface="Verdana"/>
              </a:endParaRPr>
            </a:p>
            <a:p>
              <a:pPr marR="5080" algn="r">
                <a:lnSpc>
                  <a:spcPct val="100000"/>
                </a:lnSpc>
              </a:pPr>
              <a:r>
                <a:rPr sz="800" spc="-60" dirty="0">
                  <a:latin typeface="Verdana"/>
                  <a:cs typeface="Verdana"/>
                </a:rPr>
                <a:t>80%</a:t>
              </a:r>
              <a:endParaRPr sz="800" dirty="0">
                <a:latin typeface="Verdana"/>
                <a:cs typeface="Verdana"/>
              </a:endParaRPr>
            </a:p>
            <a:p>
              <a:pPr>
                <a:lnSpc>
                  <a:spcPct val="100000"/>
                </a:lnSpc>
              </a:pPr>
              <a:endParaRPr sz="1000" dirty="0">
                <a:latin typeface="Verdana"/>
                <a:cs typeface="Verdana"/>
              </a:endParaRPr>
            </a:p>
            <a:p>
              <a:pPr>
                <a:lnSpc>
                  <a:spcPct val="100000"/>
                </a:lnSpc>
              </a:pPr>
              <a:endParaRPr sz="800" dirty="0">
                <a:latin typeface="Verdana"/>
                <a:cs typeface="Verdana"/>
              </a:endParaRPr>
            </a:p>
            <a:p>
              <a:pPr marR="6350" algn="r">
                <a:lnSpc>
                  <a:spcPct val="100000"/>
                </a:lnSpc>
                <a:spcBef>
                  <a:spcPts val="5"/>
                </a:spcBef>
              </a:pPr>
              <a:r>
                <a:rPr sz="800" spc="-75" dirty="0">
                  <a:latin typeface="Verdana"/>
                  <a:cs typeface="Verdana"/>
                </a:rPr>
                <a:t>70%</a:t>
              </a:r>
              <a:endParaRPr sz="800" dirty="0">
                <a:latin typeface="Verdana"/>
                <a:cs typeface="Verdana"/>
              </a:endParaRPr>
            </a:p>
            <a:p>
              <a:pPr>
                <a:lnSpc>
                  <a:spcPct val="100000"/>
                </a:lnSpc>
              </a:pPr>
              <a:endParaRPr sz="1000" dirty="0">
                <a:latin typeface="Verdana"/>
                <a:cs typeface="Verdana"/>
              </a:endParaRPr>
            </a:p>
            <a:p>
              <a:pPr>
                <a:lnSpc>
                  <a:spcPct val="100000"/>
                </a:lnSpc>
              </a:pPr>
              <a:endParaRPr sz="800" dirty="0">
                <a:latin typeface="Verdana"/>
                <a:cs typeface="Verdana"/>
              </a:endParaRPr>
            </a:p>
            <a:p>
              <a:pPr marR="5080" algn="r">
                <a:lnSpc>
                  <a:spcPct val="100000"/>
                </a:lnSpc>
              </a:pPr>
              <a:r>
                <a:rPr sz="800" spc="-65" dirty="0">
                  <a:latin typeface="Verdana"/>
                  <a:cs typeface="Verdana"/>
                </a:rPr>
                <a:t>60%</a:t>
              </a:r>
              <a:endParaRPr sz="800" dirty="0">
                <a:latin typeface="Verdana"/>
                <a:cs typeface="Verdana"/>
              </a:endParaRPr>
            </a:p>
            <a:p>
              <a:pPr>
                <a:lnSpc>
                  <a:spcPct val="100000"/>
                </a:lnSpc>
              </a:pPr>
              <a:endParaRPr sz="1000" dirty="0">
                <a:latin typeface="Verdana"/>
                <a:cs typeface="Verdana"/>
              </a:endParaRPr>
            </a:p>
            <a:p>
              <a:pPr>
                <a:lnSpc>
                  <a:spcPct val="100000"/>
                </a:lnSpc>
                <a:spcBef>
                  <a:spcPts val="5"/>
                </a:spcBef>
              </a:pPr>
              <a:endParaRPr sz="800" dirty="0">
                <a:latin typeface="Verdana"/>
                <a:cs typeface="Verdana"/>
              </a:endParaRPr>
            </a:p>
            <a:p>
              <a:pPr marR="5080" algn="r">
                <a:lnSpc>
                  <a:spcPct val="100000"/>
                </a:lnSpc>
              </a:pPr>
              <a:r>
                <a:rPr sz="800" spc="-80" dirty="0">
                  <a:latin typeface="Verdana"/>
                  <a:cs typeface="Verdana"/>
                </a:rPr>
                <a:t>50%</a:t>
              </a:r>
              <a:endParaRPr sz="800" dirty="0">
                <a:latin typeface="Verdana"/>
                <a:cs typeface="Verdana"/>
              </a:endParaRPr>
            </a:p>
            <a:p>
              <a:pPr>
                <a:lnSpc>
                  <a:spcPct val="100000"/>
                </a:lnSpc>
              </a:pPr>
              <a:endParaRPr sz="1000" dirty="0">
                <a:latin typeface="Verdana"/>
                <a:cs typeface="Verdana"/>
              </a:endParaRPr>
            </a:p>
            <a:p>
              <a:pPr>
                <a:lnSpc>
                  <a:spcPct val="100000"/>
                </a:lnSpc>
                <a:spcBef>
                  <a:spcPts val="5"/>
                </a:spcBef>
              </a:pPr>
              <a:endParaRPr sz="800" dirty="0">
                <a:latin typeface="Verdana"/>
                <a:cs typeface="Verdana"/>
              </a:endParaRPr>
            </a:p>
            <a:p>
              <a:pPr marR="6350" algn="r">
                <a:lnSpc>
                  <a:spcPct val="100000"/>
                </a:lnSpc>
              </a:pPr>
              <a:r>
                <a:rPr sz="800" spc="-55" dirty="0">
                  <a:latin typeface="Verdana"/>
                  <a:cs typeface="Verdana"/>
                </a:rPr>
                <a:t>40%</a:t>
              </a:r>
              <a:endParaRPr sz="800" dirty="0">
                <a:latin typeface="Verdana"/>
                <a:cs typeface="Verdana"/>
              </a:endParaRPr>
            </a:p>
            <a:p>
              <a:pPr>
                <a:lnSpc>
                  <a:spcPct val="100000"/>
                </a:lnSpc>
              </a:pPr>
              <a:endParaRPr sz="1000" dirty="0">
                <a:latin typeface="Verdana"/>
                <a:cs typeface="Verdana"/>
              </a:endParaRPr>
            </a:p>
            <a:p>
              <a:pPr>
                <a:lnSpc>
                  <a:spcPct val="100000"/>
                </a:lnSpc>
                <a:spcBef>
                  <a:spcPts val="5"/>
                </a:spcBef>
              </a:pPr>
              <a:endParaRPr sz="800" dirty="0">
                <a:latin typeface="Verdana"/>
                <a:cs typeface="Verdana"/>
              </a:endParaRPr>
            </a:p>
            <a:p>
              <a:pPr marR="5080" algn="r">
                <a:lnSpc>
                  <a:spcPct val="100000"/>
                </a:lnSpc>
              </a:pPr>
              <a:r>
                <a:rPr sz="800" spc="-80" dirty="0">
                  <a:latin typeface="Verdana"/>
                  <a:cs typeface="Verdana"/>
                </a:rPr>
                <a:t>30%</a:t>
              </a:r>
              <a:endParaRPr sz="800" dirty="0">
                <a:latin typeface="Verdana"/>
                <a:cs typeface="Verdana"/>
              </a:endParaRPr>
            </a:p>
            <a:p>
              <a:pPr>
                <a:lnSpc>
                  <a:spcPct val="100000"/>
                </a:lnSpc>
              </a:pPr>
              <a:endParaRPr sz="1000" dirty="0">
                <a:latin typeface="Verdana"/>
                <a:cs typeface="Verdana"/>
              </a:endParaRPr>
            </a:p>
            <a:p>
              <a:pPr>
                <a:lnSpc>
                  <a:spcPct val="100000"/>
                </a:lnSpc>
                <a:spcBef>
                  <a:spcPts val="5"/>
                </a:spcBef>
              </a:pPr>
              <a:endParaRPr sz="800" dirty="0">
                <a:latin typeface="Verdana"/>
                <a:cs typeface="Verdana"/>
              </a:endParaRPr>
            </a:p>
            <a:p>
              <a:pPr marR="5715" algn="r">
                <a:lnSpc>
                  <a:spcPct val="100000"/>
                </a:lnSpc>
              </a:pPr>
              <a:r>
                <a:rPr sz="800" spc="-80" dirty="0">
                  <a:latin typeface="Verdana"/>
                  <a:cs typeface="Verdana"/>
                </a:rPr>
                <a:t>20%</a:t>
              </a:r>
              <a:endParaRPr sz="800" dirty="0">
                <a:latin typeface="Verdana"/>
                <a:cs typeface="Verdana"/>
              </a:endParaRPr>
            </a:p>
            <a:p>
              <a:pPr>
                <a:lnSpc>
                  <a:spcPct val="100000"/>
                </a:lnSpc>
              </a:pPr>
              <a:endParaRPr sz="1000" dirty="0">
                <a:latin typeface="Verdana"/>
                <a:cs typeface="Verdana"/>
              </a:endParaRPr>
            </a:p>
            <a:p>
              <a:pPr>
                <a:lnSpc>
                  <a:spcPct val="100000"/>
                </a:lnSpc>
              </a:pPr>
              <a:endParaRPr sz="800" dirty="0">
                <a:latin typeface="Verdana"/>
                <a:cs typeface="Verdana"/>
              </a:endParaRPr>
            </a:p>
            <a:p>
              <a:pPr marR="5715" algn="r">
                <a:lnSpc>
                  <a:spcPct val="100000"/>
                </a:lnSpc>
                <a:spcBef>
                  <a:spcPts val="5"/>
                </a:spcBef>
              </a:pPr>
              <a:r>
                <a:rPr sz="800" spc="-135" dirty="0">
                  <a:latin typeface="Verdana"/>
                  <a:cs typeface="Verdana"/>
                </a:rPr>
                <a:t>10%</a:t>
              </a:r>
              <a:endParaRPr sz="800" dirty="0">
                <a:latin typeface="Verdana"/>
                <a:cs typeface="Verdana"/>
              </a:endParaRPr>
            </a:p>
          </p:txBody>
        </p:sp>
      </p:grpSp>
      <p:sp>
        <p:nvSpPr>
          <p:cNvPr id="24" name="object 6">
            <a:extLst>
              <a:ext uri="{FF2B5EF4-FFF2-40B4-BE49-F238E27FC236}">
                <a16:creationId xmlns:a16="http://schemas.microsoft.com/office/drawing/2014/main" id="{A7E589C0-4D01-4342-88D4-2FBE291BC784}"/>
              </a:ext>
            </a:extLst>
          </p:cNvPr>
          <p:cNvSpPr txBox="1"/>
          <p:nvPr/>
        </p:nvSpPr>
        <p:spPr>
          <a:xfrm>
            <a:off x="2016831" y="5585436"/>
            <a:ext cx="476884" cy="269240"/>
          </a:xfrm>
          <a:prstGeom prst="rect">
            <a:avLst/>
          </a:prstGeom>
        </p:spPr>
        <p:txBody>
          <a:bodyPr vert="horz" wrap="square" lIns="0" tIns="12065" rIns="0" bIns="0" rtlCol="0">
            <a:spAutoFit/>
          </a:bodyPr>
          <a:lstStyle/>
          <a:p>
            <a:pPr marL="12700">
              <a:lnSpc>
                <a:spcPct val="100000"/>
              </a:lnSpc>
              <a:spcBef>
                <a:spcPts val="95"/>
              </a:spcBef>
            </a:pPr>
            <a:r>
              <a:rPr sz="1600" spc="-190" dirty="0">
                <a:latin typeface="Verdana"/>
                <a:cs typeface="Verdana"/>
              </a:rPr>
              <a:t>19</a:t>
            </a:r>
            <a:r>
              <a:rPr sz="1600" spc="-185" dirty="0">
                <a:latin typeface="Verdana"/>
                <a:cs typeface="Verdana"/>
              </a:rPr>
              <a:t>7</a:t>
            </a:r>
            <a:r>
              <a:rPr sz="1600" spc="35" dirty="0">
                <a:latin typeface="Verdana"/>
                <a:cs typeface="Verdana"/>
              </a:rPr>
              <a:t>0</a:t>
            </a:r>
            <a:endParaRPr sz="1600" dirty="0">
              <a:latin typeface="Verdana"/>
              <a:cs typeface="Verdana"/>
            </a:endParaRPr>
          </a:p>
        </p:txBody>
      </p:sp>
      <p:sp>
        <p:nvSpPr>
          <p:cNvPr id="26" name="object 7">
            <a:extLst>
              <a:ext uri="{FF2B5EF4-FFF2-40B4-BE49-F238E27FC236}">
                <a16:creationId xmlns:a16="http://schemas.microsoft.com/office/drawing/2014/main" id="{54E3211E-AF4E-47F5-B8EF-964EA7927909}"/>
              </a:ext>
            </a:extLst>
          </p:cNvPr>
          <p:cNvSpPr txBox="1"/>
          <p:nvPr/>
        </p:nvSpPr>
        <p:spPr>
          <a:xfrm>
            <a:off x="7842448" y="5585436"/>
            <a:ext cx="543560" cy="269240"/>
          </a:xfrm>
          <a:prstGeom prst="rect">
            <a:avLst/>
          </a:prstGeom>
        </p:spPr>
        <p:txBody>
          <a:bodyPr vert="horz" wrap="square" lIns="0" tIns="12065" rIns="0" bIns="0" rtlCol="0">
            <a:spAutoFit/>
          </a:bodyPr>
          <a:lstStyle/>
          <a:p>
            <a:pPr marL="12700">
              <a:lnSpc>
                <a:spcPct val="100000"/>
              </a:lnSpc>
              <a:spcBef>
                <a:spcPts val="95"/>
              </a:spcBef>
            </a:pPr>
            <a:r>
              <a:rPr sz="1600" spc="-114" dirty="0">
                <a:latin typeface="Verdana"/>
                <a:cs typeface="Verdana"/>
              </a:rPr>
              <a:t>2</a:t>
            </a:r>
            <a:r>
              <a:rPr sz="1600" spc="35" dirty="0">
                <a:latin typeface="Verdana"/>
                <a:cs typeface="Verdana"/>
              </a:rPr>
              <a:t>040</a:t>
            </a:r>
            <a:endParaRPr sz="1600">
              <a:latin typeface="Verdana"/>
              <a:cs typeface="Verdana"/>
            </a:endParaRPr>
          </a:p>
        </p:txBody>
      </p:sp>
      <p:sp>
        <p:nvSpPr>
          <p:cNvPr id="27" name="object 8">
            <a:extLst>
              <a:ext uri="{FF2B5EF4-FFF2-40B4-BE49-F238E27FC236}">
                <a16:creationId xmlns:a16="http://schemas.microsoft.com/office/drawing/2014/main" id="{A6EF0557-9ADD-48DD-84D9-ABEC526BABFC}"/>
              </a:ext>
            </a:extLst>
          </p:cNvPr>
          <p:cNvSpPr txBox="1"/>
          <p:nvPr/>
        </p:nvSpPr>
        <p:spPr>
          <a:xfrm>
            <a:off x="9802693" y="5585436"/>
            <a:ext cx="530860" cy="269240"/>
          </a:xfrm>
          <a:prstGeom prst="rect">
            <a:avLst/>
          </a:prstGeom>
        </p:spPr>
        <p:txBody>
          <a:bodyPr vert="horz" wrap="square" lIns="0" tIns="12065" rIns="0" bIns="0" rtlCol="0">
            <a:spAutoFit/>
          </a:bodyPr>
          <a:lstStyle/>
          <a:p>
            <a:pPr marL="12700">
              <a:lnSpc>
                <a:spcPct val="100000"/>
              </a:lnSpc>
              <a:spcBef>
                <a:spcPts val="95"/>
              </a:spcBef>
            </a:pPr>
            <a:r>
              <a:rPr sz="1600" spc="-110" dirty="0">
                <a:latin typeface="Verdana"/>
                <a:cs typeface="Verdana"/>
              </a:rPr>
              <a:t>2</a:t>
            </a:r>
            <a:r>
              <a:rPr sz="1600" spc="-20" dirty="0">
                <a:latin typeface="Verdana"/>
                <a:cs typeface="Verdana"/>
              </a:rPr>
              <a:t>0</a:t>
            </a:r>
            <a:r>
              <a:rPr sz="1600" spc="-10" dirty="0">
                <a:latin typeface="Verdana"/>
                <a:cs typeface="Verdana"/>
              </a:rPr>
              <a:t>7</a:t>
            </a:r>
            <a:r>
              <a:rPr sz="1600" spc="35" dirty="0">
                <a:latin typeface="Verdana"/>
                <a:cs typeface="Verdana"/>
              </a:rPr>
              <a:t>0</a:t>
            </a:r>
            <a:endParaRPr sz="1600">
              <a:latin typeface="Verdana"/>
              <a:cs typeface="Verdana"/>
            </a:endParaRPr>
          </a:p>
        </p:txBody>
      </p:sp>
      <p:sp>
        <p:nvSpPr>
          <p:cNvPr id="28" name="object 10">
            <a:extLst>
              <a:ext uri="{FF2B5EF4-FFF2-40B4-BE49-F238E27FC236}">
                <a16:creationId xmlns:a16="http://schemas.microsoft.com/office/drawing/2014/main" id="{8D061644-701A-4334-81A6-E0D1397B38F4}"/>
              </a:ext>
            </a:extLst>
          </p:cNvPr>
          <p:cNvSpPr txBox="1"/>
          <p:nvPr/>
        </p:nvSpPr>
        <p:spPr>
          <a:xfrm>
            <a:off x="3936182" y="5455505"/>
            <a:ext cx="932815" cy="727075"/>
          </a:xfrm>
          <a:prstGeom prst="rect">
            <a:avLst/>
          </a:prstGeom>
        </p:spPr>
        <p:txBody>
          <a:bodyPr vert="horz" wrap="square" lIns="0" tIns="142240" rIns="0" bIns="0" rtlCol="0">
            <a:spAutoFit/>
          </a:bodyPr>
          <a:lstStyle/>
          <a:p>
            <a:pPr marL="12700">
              <a:lnSpc>
                <a:spcPct val="100000"/>
              </a:lnSpc>
              <a:spcBef>
                <a:spcPts val="1120"/>
              </a:spcBef>
            </a:pPr>
            <a:r>
              <a:rPr sz="1600" dirty="0">
                <a:latin typeface="Verdana"/>
                <a:cs typeface="Verdana"/>
              </a:rPr>
              <a:t>2000</a:t>
            </a:r>
          </a:p>
          <a:p>
            <a:pPr marL="476250">
              <a:lnSpc>
                <a:spcPct val="100000"/>
              </a:lnSpc>
              <a:spcBef>
                <a:spcPts val="900"/>
              </a:spcBef>
            </a:pPr>
            <a:r>
              <a:rPr sz="1400" spc="35" dirty="0">
                <a:latin typeface="Verdana"/>
                <a:cs typeface="Verdana"/>
              </a:rPr>
              <a:t>0</a:t>
            </a:r>
            <a:r>
              <a:rPr sz="1400" spc="-130" dirty="0">
                <a:latin typeface="Verdana"/>
                <a:cs typeface="Verdana"/>
              </a:rPr>
              <a:t> </a:t>
            </a:r>
            <a:r>
              <a:rPr sz="1400" spc="-15" dirty="0">
                <a:latin typeface="Verdana"/>
                <a:cs typeface="Verdana"/>
              </a:rPr>
              <a:t>a</a:t>
            </a:r>
            <a:r>
              <a:rPr sz="1400" spc="-125" dirty="0">
                <a:latin typeface="Verdana"/>
                <a:cs typeface="Verdana"/>
              </a:rPr>
              <a:t> </a:t>
            </a:r>
            <a:r>
              <a:rPr sz="1400" spc="-395" dirty="0">
                <a:latin typeface="Verdana"/>
                <a:cs typeface="Verdana"/>
              </a:rPr>
              <a:t>1</a:t>
            </a:r>
            <a:r>
              <a:rPr sz="1400" spc="-385" dirty="0">
                <a:latin typeface="Verdana"/>
                <a:cs typeface="Verdana"/>
              </a:rPr>
              <a:t>1</a:t>
            </a:r>
            <a:endParaRPr sz="1400" dirty="0">
              <a:latin typeface="Verdana"/>
              <a:cs typeface="Verdana"/>
            </a:endParaRPr>
          </a:p>
        </p:txBody>
      </p:sp>
      <p:sp>
        <p:nvSpPr>
          <p:cNvPr id="29" name="object 12">
            <a:extLst>
              <a:ext uri="{FF2B5EF4-FFF2-40B4-BE49-F238E27FC236}">
                <a16:creationId xmlns:a16="http://schemas.microsoft.com/office/drawing/2014/main" id="{0177CDD0-BC98-4667-A850-BD7824A88B3F}"/>
              </a:ext>
            </a:extLst>
          </p:cNvPr>
          <p:cNvSpPr txBox="1"/>
          <p:nvPr/>
        </p:nvSpPr>
        <p:spPr>
          <a:xfrm>
            <a:off x="5167827" y="5931678"/>
            <a:ext cx="598805" cy="239395"/>
          </a:xfrm>
          <a:prstGeom prst="rect">
            <a:avLst/>
          </a:prstGeom>
        </p:spPr>
        <p:txBody>
          <a:bodyPr vert="horz" wrap="square" lIns="0" tIns="12700" rIns="0" bIns="0" rtlCol="0">
            <a:spAutoFit/>
          </a:bodyPr>
          <a:lstStyle/>
          <a:p>
            <a:pPr marL="12700">
              <a:lnSpc>
                <a:spcPct val="100000"/>
              </a:lnSpc>
              <a:spcBef>
                <a:spcPts val="100"/>
              </a:spcBef>
            </a:pPr>
            <a:r>
              <a:rPr sz="1400" spc="-240" dirty="0">
                <a:latin typeface="Verdana"/>
                <a:cs typeface="Verdana"/>
              </a:rPr>
              <a:t>12</a:t>
            </a:r>
            <a:r>
              <a:rPr sz="1400" spc="-135" dirty="0">
                <a:latin typeface="Verdana"/>
                <a:cs typeface="Verdana"/>
              </a:rPr>
              <a:t> </a:t>
            </a:r>
            <a:r>
              <a:rPr sz="1400" spc="-15" dirty="0">
                <a:latin typeface="Verdana"/>
                <a:cs typeface="Verdana"/>
              </a:rPr>
              <a:t>a</a:t>
            </a:r>
            <a:r>
              <a:rPr sz="1400" spc="-125" dirty="0">
                <a:latin typeface="Verdana"/>
                <a:cs typeface="Verdana"/>
              </a:rPr>
              <a:t> </a:t>
            </a:r>
            <a:r>
              <a:rPr sz="1400" spc="-65" dirty="0">
                <a:latin typeface="Verdana"/>
                <a:cs typeface="Verdana"/>
              </a:rPr>
              <a:t>29</a:t>
            </a:r>
            <a:endParaRPr sz="1400" dirty="0">
              <a:latin typeface="Verdana"/>
              <a:cs typeface="Verdana"/>
            </a:endParaRPr>
          </a:p>
        </p:txBody>
      </p:sp>
      <p:sp>
        <p:nvSpPr>
          <p:cNvPr id="30" name="object 14">
            <a:extLst>
              <a:ext uri="{FF2B5EF4-FFF2-40B4-BE49-F238E27FC236}">
                <a16:creationId xmlns:a16="http://schemas.microsoft.com/office/drawing/2014/main" id="{0288DB7A-F1B3-4184-9FCD-DB077BB26EE5}"/>
              </a:ext>
            </a:extLst>
          </p:cNvPr>
          <p:cNvSpPr txBox="1"/>
          <p:nvPr/>
        </p:nvSpPr>
        <p:spPr>
          <a:xfrm>
            <a:off x="5908492" y="5455505"/>
            <a:ext cx="806450" cy="727075"/>
          </a:xfrm>
          <a:prstGeom prst="rect">
            <a:avLst/>
          </a:prstGeom>
        </p:spPr>
        <p:txBody>
          <a:bodyPr vert="horz" wrap="square" lIns="0" tIns="142240" rIns="0" bIns="0" rtlCol="0">
            <a:spAutoFit/>
          </a:bodyPr>
          <a:lstStyle/>
          <a:p>
            <a:pPr marL="12700">
              <a:lnSpc>
                <a:spcPct val="100000"/>
              </a:lnSpc>
              <a:spcBef>
                <a:spcPts val="1120"/>
              </a:spcBef>
            </a:pPr>
            <a:r>
              <a:rPr sz="1600" spc="-75" dirty="0">
                <a:latin typeface="Verdana"/>
                <a:cs typeface="Verdana"/>
              </a:rPr>
              <a:t>2023</a:t>
            </a:r>
            <a:endParaRPr sz="1600" dirty="0">
              <a:latin typeface="Verdana"/>
              <a:cs typeface="Verdana"/>
            </a:endParaRPr>
          </a:p>
          <a:p>
            <a:pPr marL="168275">
              <a:lnSpc>
                <a:spcPct val="100000"/>
              </a:lnSpc>
              <a:spcBef>
                <a:spcPts val="900"/>
              </a:spcBef>
            </a:pPr>
            <a:r>
              <a:rPr sz="1400" spc="-30" dirty="0">
                <a:latin typeface="Verdana"/>
                <a:cs typeface="Verdana"/>
              </a:rPr>
              <a:t>30</a:t>
            </a:r>
            <a:r>
              <a:rPr sz="1400" spc="-130" dirty="0">
                <a:latin typeface="Verdana"/>
                <a:cs typeface="Verdana"/>
              </a:rPr>
              <a:t> </a:t>
            </a:r>
            <a:r>
              <a:rPr sz="1400" spc="-15" dirty="0">
                <a:latin typeface="Verdana"/>
                <a:cs typeface="Verdana"/>
              </a:rPr>
              <a:t>a</a:t>
            </a:r>
            <a:r>
              <a:rPr sz="1400" spc="-135" dirty="0">
                <a:latin typeface="Verdana"/>
                <a:cs typeface="Verdana"/>
              </a:rPr>
              <a:t> </a:t>
            </a:r>
            <a:r>
              <a:rPr sz="1400" spc="-70" dirty="0">
                <a:latin typeface="Verdana"/>
                <a:cs typeface="Verdana"/>
              </a:rPr>
              <a:t>59</a:t>
            </a:r>
            <a:endParaRPr sz="1400" dirty="0">
              <a:latin typeface="Verdana"/>
              <a:cs typeface="Verdana"/>
            </a:endParaRPr>
          </a:p>
        </p:txBody>
      </p:sp>
      <p:sp>
        <p:nvSpPr>
          <p:cNvPr id="31" name="object 16">
            <a:extLst>
              <a:ext uri="{FF2B5EF4-FFF2-40B4-BE49-F238E27FC236}">
                <a16:creationId xmlns:a16="http://schemas.microsoft.com/office/drawing/2014/main" id="{ADE829B8-C6D3-4C51-8F05-AD6B3185B6CE}"/>
              </a:ext>
            </a:extLst>
          </p:cNvPr>
          <p:cNvSpPr txBox="1"/>
          <p:nvPr/>
        </p:nvSpPr>
        <p:spPr>
          <a:xfrm>
            <a:off x="7013137" y="5931678"/>
            <a:ext cx="82169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Verdana"/>
                <a:cs typeface="Verdana"/>
              </a:rPr>
              <a:t>60</a:t>
            </a:r>
            <a:r>
              <a:rPr sz="1400" spc="-135" dirty="0">
                <a:latin typeface="Verdana"/>
                <a:cs typeface="Verdana"/>
              </a:rPr>
              <a:t> </a:t>
            </a:r>
            <a:r>
              <a:rPr sz="1400" spc="-70" dirty="0">
                <a:latin typeface="Verdana"/>
                <a:cs typeface="Verdana"/>
              </a:rPr>
              <a:t>y</a:t>
            </a:r>
            <a:r>
              <a:rPr sz="1400" spc="-125" dirty="0">
                <a:latin typeface="Verdana"/>
                <a:cs typeface="Verdana"/>
              </a:rPr>
              <a:t> </a:t>
            </a:r>
            <a:r>
              <a:rPr sz="1400" spc="70" dirty="0">
                <a:latin typeface="Verdana"/>
                <a:cs typeface="Verdana"/>
              </a:rPr>
              <a:t>m</a:t>
            </a:r>
            <a:r>
              <a:rPr sz="1400" spc="25" dirty="0">
                <a:latin typeface="Verdana"/>
                <a:cs typeface="Verdana"/>
              </a:rPr>
              <a:t>á</a:t>
            </a:r>
            <a:r>
              <a:rPr sz="1400" spc="-45" dirty="0">
                <a:latin typeface="Verdana"/>
                <a:cs typeface="Verdana"/>
              </a:rPr>
              <a:t>s</a:t>
            </a:r>
            <a:endParaRPr sz="1400" dirty="0">
              <a:latin typeface="Verdana"/>
              <a:cs typeface="Verdana"/>
            </a:endParaRPr>
          </a:p>
        </p:txBody>
      </p:sp>
      <p:grpSp>
        <p:nvGrpSpPr>
          <p:cNvPr id="3" name="Grupo 2">
            <a:extLst>
              <a:ext uri="{FF2B5EF4-FFF2-40B4-BE49-F238E27FC236}">
                <a16:creationId xmlns:a16="http://schemas.microsoft.com/office/drawing/2014/main" id="{C8C6EC51-3643-4508-BC2C-4CA5416D0CA0}"/>
              </a:ext>
            </a:extLst>
          </p:cNvPr>
          <p:cNvGrpSpPr/>
          <p:nvPr/>
        </p:nvGrpSpPr>
        <p:grpSpPr>
          <a:xfrm>
            <a:off x="4238777" y="6011481"/>
            <a:ext cx="2737612" cy="111551"/>
            <a:chOff x="1251204" y="6195909"/>
            <a:chExt cx="2737612" cy="111551"/>
          </a:xfrm>
        </p:grpSpPr>
        <p:sp>
          <p:nvSpPr>
            <p:cNvPr id="34" name="object 9">
              <a:extLst>
                <a:ext uri="{FF2B5EF4-FFF2-40B4-BE49-F238E27FC236}">
                  <a16:creationId xmlns:a16="http://schemas.microsoft.com/office/drawing/2014/main" id="{A78A03A5-B6EB-4B9E-BE78-A3E4B6A4D891}"/>
                </a:ext>
              </a:extLst>
            </p:cNvPr>
            <p:cNvSpPr/>
            <p:nvPr/>
          </p:nvSpPr>
          <p:spPr>
            <a:xfrm>
              <a:off x="1251204" y="6195909"/>
              <a:ext cx="97790" cy="97790"/>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4E1224"/>
            </a:solidFill>
          </p:spPr>
          <p:txBody>
            <a:bodyPr wrap="square" lIns="0" tIns="0" rIns="0" bIns="0" rtlCol="0"/>
            <a:lstStyle/>
            <a:p>
              <a:endParaRPr/>
            </a:p>
          </p:txBody>
        </p:sp>
        <p:sp>
          <p:nvSpPr>
            <p:cNvPr id="35" name="object 11">
              <a:extLst>
                <a:ext uri="{FF2B5EF4-FFF2-40B4-BE49-F238E27FC236}">
                  <a16:creationId xmlns:a16="http://schemas.microsoft.com/office/drawing/2014/main" id="{F3950219-F31A-4E52-ABE9-E56930061651}"/>
                </a:ext>
              </a:extLst>
            </p:cNvPr>
            <p:cNvSpPr/>
            <p:nvPr/>
          </p:nvSpPr>
          <p:spPr>
            <a:xfrm>
              <a:off x="2019301" y="6195909"/>
              <a:ext cx="97790" cy="97790"/>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1E4539"/>
            </a:solidFill>
          </p:spPr>
          <p:txBody>
            <a:bodyPr wrap="square" lIns="0" tIns="0" rIns="0" bIns="0" rtlCol="0"/>
            <a:lstStyle/>
            <a:p>
              <a:endParaRPr/>
            </a:p>
          </p:txBody>
        </p:sp>
        <p:sp>
          <p:nvSpPr>
            <p:cNvPr id="36" name="object 13">
              <a:extLst>
                <a:ext uri="{FF2B5EF4-FFF2-40B4-BE49-F238E27FC236}">
                  <a16:creationId xmlns:a16="http://schemas.microsoft.com/office/drawing/2014/main" id="{03BB6890-4422-4710-A92E-20DD199F5045}"/>
                </a:ext>
              </a:extLst>
            </p:cNvPr>
            <p:cNvSpPr/>
            <p:nvPr/>
          </p:nvSpPr>
          <p:spPr>
            <a:xfrm>
              <a:off x="2915412" y="6195909"/>
              <a:ext cx="97790" cy="97790"/>
            </a:xfrm>
            <a:custGeom>
              <a:avLst/>
              <a:gdLst/>
              <a:ahLst/>
              <a:cxnLst/>
              <a:rect l="l" t="t" r="r" b="b"/>
              <a:pathLst>
                <a:path w="97789" h="97789">
                  <a:moveTo>
                    <a:pt x="97536" y="0"/>
                  </a:moveTo>
                  <a:lnTo>
                    <a:pt x="0" y="0"/>
                  </a:lnTo>
                  <a:lnTo>
                    <a:pt x="0" y="97536"/>
                  </a:lnTo>
                  <a:lnTo>
                    <a:pt x="97536" y="97536"/>
                  </a:lnTo>
                  <a:lnTo>
                    <a:pt x="97536" y="0"/>
                  </a:lnTo>
                  <a:close/>
                </a:path>
              </a:pathLst>
            </a:custGeom>
            <a:solidFill>
              <a:srgbClr val="996633"/>
            </a:solidFill>
          </p:spPr>
          <p:txBody>
            <a:bodyPr wrap="square" lIns="0" tIns="0" rIns="0" bIns="0" rtlCol="0"/>
            <a:lstStyle/>
            <a:p>
              <a:endParaRPr/>
            </a:p>
          </p:txBody>
        </p:sp>
        <p:sp>
          <p:nvSpPr>
            <p:cNvPr id="37" name="object 15">
              <a:extLst>
                <a:ext uri="{FF2B5EF4-FFF2-40B4-BE49-F238E27FC236}">
                  <a16:creationId xmlns:a16="http://schemas.microsoft.com/office/drawing/2014/main" id="{0CCF20EE-DA79-4B71-A7E7-857697B7C609}"/>
                </a:ext>
              </a:extLst>
            </p:cNvPr>
            <p:cNvSpPr/>
            <p:nvPr/>
          </p:nvSpPr>
          <p:spPr>
            <a:xfrm>
              <a:off x="3891026" y="6209670"/>
              <a:ext cx="97790" cy="97790"/>
            </a:xfrm>
            <a:custGeom>
              <a:avLst/>
              <a:gdLst/>
              <a:ahLst/>
              <a:cxnLst/>
              <a:rect l="l" t="t" r="r" b="b"/>
              <a:pathLst>
                <a:path w="97790" h="97789">
                  <a:moveTo>
                    <a:pt x="97535" y="0"/>
                  </a:moveTo>
                  <a:lnTo>
                    <a:pt x="0" y="0"/>
                  </a:lnTo>
                  <a:lnTo>
                    <a:pt x="0" y="97536"/>
                  </a:lnTo>
                  <a:lnTo>
                    <a:pt x="97535" y="97536"/>
                  </a:lnTo>
                  <a:lnTo>
                    <a:pt x="97535" y="0"/>
                  </a:lnTo>
                  <a:close/>
                </a:path>
              </a:pathLst>
            </a:custGeom>
            <a:solidFill>
              <a:srgbClr val="E4DAC4"/>
            </a:solidFill>
          </p:spPr>
          <p:txBody>
            <a:bodyPr wrap="square" lIns="0" tIns="0" rIns="0" bIns="0" rtlCol="0"/>
            <a:lstStyle/>
            <a:p>
              <a:endParaRPr/>
            </a:p>
          </p:txBody>
        </p:sp>
      </p:grpSp>
      <p:sp>
        <p:nvSpPr>
          <p:cNvPr id="38" name="object 18">
            <a:extLst>
              <a:ext uri="{FF2B5EF4-FFF2-40B4-BE49-F238E27FC236}">
                <a16:creationId xmlns:a16="http://schemas.microsoft.com/office/drawing/2014/main" id="{87C419C9-94A6-4DBD-B78E-A6FFA82C1310}"/>
              </a:ext>
            </a:extLst>
          </p:cNvPr>
          <p:cNvSpPr txBox="1"/>
          <p:nvPr/>
        </p:nvSpPr>
        <p:spPr>
          <a:xfrm>
            <a:off x="751032" y="6221103"/>
            <a:ext cx="10192491" cy="346249"/>
          </a:xfrm>
          <a:prstGeom prst="rect">
            <a:avLst/>
          </a:prstGeom>
        </p:spPr>
        <p:txBody>
          <a:bodyPr vert="horz" wrap="square" lIns="0" tIns="7620" rIns="0" bIns="0" rtlCol="0">
            <a:spAutoFit/>
          </a:bodyPr>
          <a:lstStyle/>
          <a:p>
            <a:pPr marL="12700" marR="5080">
              <a:lnSpc>
                <a:spcPct val="100000"/>
              </a:lnSpc>
              <a:spcBef>
                <a:spcPts val="60"/>
              </a:spcBef>
            </a:pPr>
            <a:r>
              <a:rPr sz="1100" spc="-15" dirty="0">
                <a:latin typeface="Verdana"/>
                <a:cs typeface="Verdana"/>
              </a:rPr>
              <a:t>Fuente:</a:t>
            </a:r>
            <a:r>
              <a:rPr sz="1100" spc="-100" dirty="0">
                <a:latin typeface="Verdana"/>
                <a:cs typeface="Verdana"/>
              </a:rPr>
              <a:t> </a:t>
            </a:r>
            <a:r>
              <a:rPr sz="1100" spc="35" dirty="0">
                <a:latin typeface="Verdana"/>
                <a:cs typeface="Verdana"/>
              </a:rPr>
              <a:t>SGCONAPO</a:t>
            </a:r>
            <a:r>
              <a:rPr sz="1100" spc="-95" dirty="0">
                <a:latin typeface="Verdana"/>
                <a:cs typeface="Verdana"/>
              </a:rPr>
              <a:t> </a:t>
            </a:r>
            <a:r>
              <a:rPr sz="1100" spc="-100" dirty="0">
                <a:latin typeface="Verdana"/>
                <a:cs typeface="Verdana"/>
              </a:rPr>
              <a:t>(2023),</a:t>
            </a:r>
            <a:r>
              <a:rPr sz="1100" spc="-80" dirty="0">
                <a:latin typeface="Verdana"/>
                <a:cs typeface="Verdana"/>
              </a:rPr>
              <a:t> </a:t>
            </a:r>
            <a:r>
              <a:rPr sz="1100" spc="15" dirty="0">
                <a:latin typeface="Verdana"/>
                <a:cs typeface="Verdana"/>
              </a:rPr>
              <a:t>Conciliación</a:t>
            </a:r>
            <a:r>
              <a:rPr sz="1100" spc="-114" dirty="0">
                <a:latin typeface="Verdana"/>
                <a:cs typeface="Verdana"/>
              </a:rPr>
              <a:t> </a:t>
            </a:r>
            <a:r>
              <a:rPr sz="1100" spc="20" dirty="0">
                <a:latin typeface="Verdana"/>
                <a:cs typeface="Verdana"/>
              </a:rPr>
              <a:t>Demográfica</a:t>
            </a:r>
            <a:r>
              <a:rPr sz="1100" spc="-110" dirty="0">
                <a:latin typeface="Verdana"/>
                <a:cs typeface="Verdana"/>
              </a:rPr>
              <a:t> </a:t>
            </a:r>
            <a:r>
              <a:rPr sz="1100" spc="35" dirty="0">
                <a:latin typeface="Verdana"/>
                <a:cs typeface="Verdana"/>
              </a:rPr>
              <a:t>de</a:t>
            </a:r>
            <a:r>
              <a:rPr sz="1100" spc="-95" dirty="0">
                <a:latin typeface="Verdana"/>
                <a:cs typeface="Verdana"/>
              </a:rPr>
              <a:t> </a:t>
            </a:r>
            <a:r>
              <a:rPr sz="1100" spc="20" dirty="0">
                <a:latin typeface="Verdana"/>
                <a:cs typeface="Verdana"/>
              </a:rPr>
              <a:t>México</a:t>
            </a:r>
            <a:r>
              <a:rPr sz="1100" spc="-105" dirty="0">
                <a:latin typeface="Verdana"/>
                <a:cs typeface="Verdana"/>
              </a:rPr>
              <a:t> </a:t>
            </a:r>
            <a:r>
              <a:rPr sz="1100" spc="-100" dirty="0">
                <a:latin typeface="Verdana"/>
                <a:cs typeface="Verdana"/>
              </a:rPr>
              <a:t>1950-2019</a:t>
            </a:r>
            <a:r>
              <a:rPr sz="1100" spc="-90" dirty="0">
                <a:latin typeface="Verdana"/>
                <a:cs typeface="Verdana"/>
              </a:rPr>
              <a:t> </a:t>
            </a:r>
            <a:r>
              <a:rPr sz="1100" spc="-60" dirty="0">
                <a:latin typeface="Verdana"/>
                <a:cs typeface="Verdana"/>
              </a:rPr>
              <a:t>y</a:t>
            </a:r>
            <a:r>
              <a:rPr sz="1100" spc="-110" dirty="0">
                <a:latin typeface="Verdana"/>
                <a:cs typeface="Verdana"/>
              </a:rPr>
              <a:t> </a:t>
            </a:r>
            <a:r>
              <a:rPr sz="1100" spc="15" dirty="0">
                <a:latin typeface="Verdana"/>
                <a:cs typeface="Verdana"/>
              </a:rPr>
              <a:t>Proyecciones</a:t>
            </a:r>
            <a:r>
              <a:rPr sz="1100" spc="-105" dirty="0">
                <a:latin typeface="Verdana"/>
                <a:cs typeface="Verdana"/>
              </a:rPr>
              <a:t> </a:t>
            </a:r>
            <a:r>
              <a:rPr sz="1100" spc="35" dirty="0">
                <a:latin typeface="Verdana"/>
                <a:cs typeface="Verdana"/>
              </a:rPr>
              <a:t>de</a:t>
            </a:r>
            <a:r>
              <a:rPr sz="1100" spc="-105" dirty="0">
                <a:latin typeface="Verdana"/>
                <a:cs typeface="Verdana"/>
              </a:rPr>
              <a:t> </a:t>
            </a:r>
            <a:r>
              <a:rPr sz="1100" spc="-10" dirty="0">
                <a:latin typeface="Verdana"/>
                <a:cs typeface="Verdana"/>
              </a:rPr>
              <a:t>la</a:t>
            </a:r>
            <a:r>
              <a:rPr sz="1100" spc="-95" dirty="0">
                <a:latin typeface="Verdana"/>
                <a:cs typeface="Verdana"/>
              </a:rPr>
              <a:t> </a:t>
            </a:r>
            <a:r>
              <a:rPr sz="1100" spc="35" dirty="0">
                <a:latin typeface="Verdana"/>
                <a:cs typeface="Verdana"/>
              </a:rPr>
              <a:t>Población</a:t>
            </a:r>
            <a:r>
              <a:rPr sz="1100" spc="-114" dirty="0">
                <a:latin typeface="Verdana"/>
                <a:cs typeface="Verdana"/>
              </a:rPr>
              <a:t> </a:t>
            </a:r>
            <a:r>
              <a:rPr sz="1100" spc="35" dirty="0">
                <a:latin typeface="Verdana"/>
                <a:cs typeface="Verdana"/>
              </a:rPr>
              <a:t>de</a:t>
            </a:r>
            <a:r>
              <a:rPr sz="1100" spc="-105" dirty="0">
                <a:latin typeface="Verdana"/>
                <a:cs typeface="Verdana"/>
              </a:rPr>
              <a:t> </a:t>
            </a:r>
            <a:r>
              <a:rPr sz="1100" spc="20" dirty="0">
                <a:latin typeface="Verdana"/>
                <a:cs typeface="Verdana"/>
              </a:rPr>
              <a:t>México</a:t>
            </a:r>
            <a:r>
              <a:rPr sz="1100" spc="-105" dirty="0">
                <a:latin typeface="Verdana"/>
                <a:cs typeface="Verdana"/>
              </a:rPr>
              <a:t> </a:t>
            </a:r>
            <a:r>
              <a:rPr sz="1100" spc="-60" dirty="0">
                <a:latin typeface="Verdana"/>
                <a:cs typeface="Verdana"/>
              </a:rPr>
              <a:t>y</a:t>
            </a:r>
            <a:r>
              <a:rPr sz="1100" spc="-110" dirty="0">
                <a:latin typeface="Verdana"/>
                <a:cs typeface="Verdana"/>
              </a:rPr>
              <a:t> </a:t>
            </a:r>
            <a:r>
              <a:rPr sz="1100" spc="-20" dirty="0">
                <a:latin typeface="Verdana"/>
                <a:cs typeface="Verdana"/>
              </a:rPr>
              <a:t>las </a:t>
            </a:r>
            <a:r>
              <a:rPr sz="1100" spc="-405" dirty="0">
                <a:latin typeface="Verdana"/>
                <a:cs typeface="Verdana"/>
              </a:rPr>
              <a:t> </a:t>
            </a:r>
            <a:r>
              <a:rPr sz="1100" spc="15" dirty="0">
                <a:latin typeface="Verdana"/>
                <a:cs typeface="Verdana"/>
              </a:rPr>
              <a:t>entidades</a:t>
            </a:r>
            <a:r>
              <a:rPr sz="1100" spc="-120" dirty="0">
                <a:latin typeface="Verdana"/>
                <a:cs typeface="Verdana"/>
              </a:rPr>
              <a:t> </a:t>
            </a:r>
            <a:r>
              <a:rPr sz="1100" spc="-10" dirty="0">
                <a:latin typeface="Verdana"/>
                <a:cs typeface="Verdana"/>
              </a:rPr>
              <a:t>federativas</a:t>
            </a:r>
            <a:r>
              <a:rPr sz="1100" spc="-100" dirty="0">
                <a:latin typeface="Verdana"/>
                <a:cs typeface="Verdana"/>
              </a:rPr>
              <a:t> </a:t>
            </a:r>
            <a:r>
              <a:rPr sz="1100" spc="-45" dirty="0">
                <a:latin typeface="Verdana"/>
                <a:cs typeface="Verdana"/>
              </a:rPr>
              <a:t>2020-2070.</a:t>
            </a:r>
            <a:r>
              <a:rPr sz="1100" spc="-55" dirty="0">
                <a:latin typeface="Verdana"/>
                <a:cs typeface="Verdana"/>
              </a:rPr>
              <a:t> </a:t>
            </a:r>
            <a:r>
              <a:rPr sz="1100" spc="-35" dirty="0">
                <a:latin typeface="Verdana"/>
                <a:cs typeface="Verdana"/>
              </a:rPr>
              <a:t>(Cifras</a:t>
            </a:r>
            <a:r>
              <a:rPr sz="1100" spc="-110" dirty="0">
                <a:latin typeface="Verdana"/>
                <a:cs typeface="Verdana"/>
              </a:rPr>
              <a:t> </a:t>
            </a:r>
            <a:r>
              <a:rPr sz="1100" spc="-5" dirty="0">
                <a:latin typeface="Verdana"/>
                <a:cs typeface="Verdana"/>
              </a:rPr>
              <a:t>preliminares)</a:t>
            </a:r>
            <a:endParaRPr sz="1100" dirty="0">
              <a:latin typeface="Verdana"/>
              <a:cs typeface="Verdana"/>
            </a:endParaRPr>
          </a:p>
        </p:txBody>
      </p:sp>
    </p:spTree>
    <p:extLst>
      <p:ext uri="{BB962C8B-B14F-4D97-AF65-F5344CB8AC3E}">
        <p14:creationId xmlns:p14="http://schemas.microsoft.com/office/powerpoint/2010/main" val="1883881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8" cstate="print"/>
          <a:stretch>
            <a:fillRect/>
          </a:stretch>
        </p:blipFill>
        <p:spPr>
          <a:xfrm>
            <a:off x="11145914" y="5762451"/>
            <a:ext cx="591996" cy="713744"/>
          </a:xfrm>
          <a:prstGeom prst="rect">
            <a:avLst/>
          </a:prstGeom>
        </p:spPr>
      </p:pic>
      <p:pic>
        <p:nvPicPr>
          <p:cNvPr id="18" name="Imagen 17">
            <a:extLst>
              <a:ext uri="{FF2B5EF4-FFF2-40B4-BE49-F238E27FC236}">
                <a16:creationId xmlns:a16="http://schemas.microsoft.com/office/drawing/2014/main" id="{715D4968-F1E3-4B8A-992E-08E50E1FCFB3}"/>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sp>
        <p:nvSpPr>
          <p:cNvPr id="65" name="object 21">
            <a:extLst>
              <a:ext uri="{FF2B5EF4-FFF2-40B4-BE49-F238E27FC236}">
                <a16:creationId xmlns:a16="http://schemas.microsoft.com/office/drawing/2014/main" id="{FDA07ACC-C0A1-426F-8B09-2D47803A7711}"/>
              </a:ext>
            </a:extLst>
          </p:cNvPr>
          <p:cNvSpPr txBox="1"/>
          <p:nvPr/>
        </p:nvSpPr>
        <p:spPr>
          <a:xfrm>
            <a:off x="10581131" y="2449067"/>
            <a:ext cx="553720" cy="231775"/>
          </a:xfrm>
          <a:prstGeom prst="rect">
            <a:avLst/>
          </a:prstGeom>
        </p:spPr>
        <p:txBody>
          <a:bodyPr vert="horz" wrap="square" lIns="0" tIns="14604" rIns="0" bIns="0" rtlCol="0">
            <a:spAutoFit/>
          </a:bodyPr>
          <a:lstStyle/>
          <a:p>
            <a:pPr marL="38735">
              <a:lnSpc>
                <a:spcPct val="100000"/>
              </a:lnSpc>
              <a:spcBef>
                <a:spcPts val="114"/>
              </a:spcBef>
            </a:pPr>
            <a:r>
              <a:rPr sz="1400" spc="-65" dirty="0">
                <a:solidFill>
                  <a:srgbClr val="FFFFFF"/>
                </a:solidFill>
                <a:latin typeface="Verdana"/>
                <a:cs typeface="Verdana"/>
              </a:rPr>
              <a:t>79.06</a:t>
            </a:r>
            <a:endParaRPr sz="1400" dirty="0">
              <a:latin typeface="Verdana"/>
              <a:cs typeface="Verdana"/>
            </a:endParaRPr>
          </a:p>
        </p:txBody>
      </p:sp>
      <p:grpSp>
        <p:nvGrpSpPr>
          <p:cNvPr id="9" name="Grupo 8">
            <a:extLst>
              <a:ext uri="{FF2B5EF4-FFF2-40B4-BE49-F238E27FC236}">
                <a16:creationId xmlns:a16="http://schemas.microsoft.com/office/drawing/2014/main" id="{5166DB18-056C-4A56-B0E7-475EEDAF79A0}"/>
              </a:ext>
            </a:extLst>
          </p:cNvPr>
          <p:cNvGrpSpPr/>
          <p:nvPr/>
        </p:nvGrpSpPr>
        <p:grpSpPr>
          <a:xfrm>
            <a:off x="866944" y="1716111"/>
            <a:ext cx="10573613" cy="4444974"/>
            <a:chOff x="573430" y="1377441"/>
            <a:chExt cx="10573613" cy="4444974"/>
          </a:xfrm>
        </p:grpSpPr>
        <p:sp>
          <p:nvSpPr>
            <p:cNvPr id="66" name="object 3">
              <a:extLst>
                <a:ext uri="{FF2B5EF4-FFF2-40B4-BE49-F238E27FC236}">
                  <a16:creationId xmlns:a16="http://schemas.microsoft.com/office/drawing/2014/main" id="{07B1C09D-E437-403C-92ED-34ED01D0979B}"/>
                </a:ext>
              </a:extLst>
            </p:cNvPr>
            <p:cNvSpPr/>
            <p:nvPr/>
          </p:nvSpPr>
          <p:spPr>
            <a:xfrm>
              <a:off x="950975" y="5068823"/>
              <a:ext cx="10048240" cy="0"/>
            </a:xfrm>
            <a:custGeom>
              <a:avLst/>
              <a:gdLst/>
              <a:ahLst/>
              <a:cxnLst/>
              <a:rect l="l" t="t" r="r" b="b"/>
              <a:pathLst>
                <a:path w="10048240">
                  <a:moveTo>
                    <a:pt x="0" y="0"/>
                  </a:moveTo>
                  <a:lnTo>
                    <a:pt x="10047732" y="0"/>
                  </a:lnTo>
                </a:path>
              </a:pathLst>
            </a:custGeom>
            <a:ln w="9525">
              <a:solidFill>
                <a:srgbClr val="D9D9D9"/>
              </a:solidFill>
            </a:ln>
          </p:spPr>
          <p:txBody>
            <a:bodyPr wrap="square" lIns="0" tIns="0" rIns="0" bIns="0" rtlCol="0"/>
            <a:lstStyle/>
            <a:p>
              <a:endParaRPr/>
            </a:p>
          </p:txBody>
        </p:sp>
        <p:sp>
          <p:nvSpPr>
            <p:cNvPr id="67" name="object 4">
              <a:extLst>
                <a:ext uri="{FF2B5EF4-FFF2-40B4-BE49-F238E27FC236}">
                  <a16:creationId xmlns:a16="http://schemas.microsoft.com/office/drawing/2014/main" id="{55D7415C-CA52-49A6-A6D1-814A3BC1ED76}"/>
                </a:ext>
              </a:extLst>
            </p:cNvPr>
            <p:cNvSpPr/>
            <p:nvPr/>
          </p:nvSpPr>
          <p:spPr>
            <a:xfrm>
              <a:off x="950975" y="4671059"/>
              <a:ext cx="10048240" cy="0"/>
            </a:xfrm>
            <a:custGeom>
              <a:avLst/>
              <a:gdLst/>
              <a:ahLst/>
              <a:cxnLst/>
              <a:rect l="l" t="t" r="r" b="b"/>
              <a:pathLst>
                <a:path w="10048240">
                  <a:moveTo>
                    <a:pt x="0" y="0"/>
                  </a:moveTo>
                  <a:lnTo>
                    <a:pt x="10047732" y="0"/>
                  </a:lnTo>
                </a:path>
              </a:pathLst>
            </a:custGeom>
            <a:ln w="9525">
              <a:solidFill>
                <a:srgbClr val="D9D9D9"/>
              </a:solidFill>
            </a:ln>
          </p:spPr>
          <p:txBody>
            <a:bodyPr wrap="square" lIns="0" tIns="0" rIns="0" bIns="0" rtlCol="0"/>
            <a:lstStyle/>
            <a:p>
              <a:endParaRPr/>
            </a:p>
          </p:txBody>
        </p:sp>
        <p:sp>
          <p:nvSpPr>
            <p:cNvPr id="68" name="object 5">
              <a:extLst>
                <a:ext uri="{FF2B5EF4-FFF2-40B4-BE49-F238E27FC236}">
                  <a16:creationId xmlns:a16="http://schemas.microsoft.com/office/drawing/2014/main" id="{A8AE188F-4DAA-4059-BA05-B6928190C50C}"/>
                </a:ext>
              </a:extLst>
            </p:cNvPr>
            <p:cNvSpPr/>
            <p:nvPr/>
          </p:nvSpPr>
          <p:spPr>
            <a:xfrm>
              <a:off x="950975" y="4273296"/>
              <a:ext cx="10048240" cy="0"/>
            </a:xfrm>
            <a:custGeom>
              <a:avLst/>
              <a:gdLst/>
              <a:ahLst/>
              <a:cxnLst/>
              <a:rect l="l" t="t" r="r" b="b"/>
              <a:pathLst>
                <a:path w="10048240">
                  <a:moveTo>
                    <a:pt x="0" y="0"/>
                  </a:moveTo>
                  <a:lnTo>
                    <a:pt x="10047732" y="0"/>
                  </a:lnTo>
                </a:path>
              </a:pathLst>
            </a:custGeom>
            <a:ln w="9525">
              <a:solidFill>
                <a:srgbClr val="D9D9D9"/>
              </a:solidFill>
            </a:ln>
          </p:spPr>
          <p:txBody>
            <a:bodyPr wrap="square" lIns="0" tIns="0" rIns="0" bIns="0" rtlCol="0"/>
            <a:lstStyle/>
            <a:p>
              <a:endParaRPr/>
            </a:p>
          </p:txBody>
        </p:sp>
        <p:sp>
          <p:nvSpPr>
            <p:cNvPr id="69" name="object 6">
              <a:extLst>
                <a:ext uri="{FF2B5EF4-FFF2-40B4-BE49-F238E27FC236}">
                  <a16:creationId xmlns:a16="http://schemas.microsoft.com/office/drawing/2014/main" id="{F3886082-5DD7-41BA-9307-A74589705764}"/>
                </a:ext>
              </a:extLst>
            </p:cNvPr>
            <p:cNvSpPr/>
            <p:nvPr/>
          </p:nvSpPr>
          <p:spPr>
            <a:xfrm>
              <a:off x="950975" y="3875532"/>
              <a:ext cx="10048240" cy="0"/>
            </a:xfrm>
            <a:custGeom>
              <a:avLst/>
              <a:gdLst/>
              <a:ahLst/>
              <a:cxnLst/>
              <a:rect l="l" t="t" r="r" b="b"/>
              <a:pathLst>
                <a:path w="10048240">
                  <a:moveTo>
                    <a:pt x="0" y="0"/>
                  </a:moveTo>
                  <a:lnTo>
                    <a:pt x="10047732" y="0"/>
                  </a:lnTo>
                </a:path>
              </a:pathLst>
            </a:custGeom>
            <a:ln w="9525">
              <a:solidFill>
                <a:srgbClr val="D9D9D9"/>
              </a:solidFill>
            </a:ln>
          </p:spPr>
          <p:txBody>
            <a:bodyPr wrap="square" lIns="0" tIns="0" rIns="0" bIns="0" rtlCol="0"/>
            <a:lstStyle/>
            <a:p>
              <a:endParaRPr/>
            </a:p>
          </p:txBody>
        </p:sp>
        <p:sp>
          <p:nvSpPr>
            <p:cNvPr id="70" name="object 7">
              <a:extLst>
                <a:ext uri="{FF2B5EF4-FFF2-40B4-BE49-F238E27FC236}">
                  <a16:creationId xmlns:a16="http://schemas.microsoft.com/office/drawing/2014/main" id="{FB10FCA8-8A2D-441B-ABBD-4DE9574AD9AC}"/>
                </a:ext>
              </a:extLst>
            </p:cNvPr>
            <p:cNvSpPr/>
            <p:nvPr/>
          </p:nvSpPr>
          <p:spPr>
            <a:xfrm>
              <a:off x="950975" y="3476244"/>
              <a:ext cx="10048240" cy="0"/>
            </a:xfrm>
            <a:custGeom>
              <a:avLst/>
              <a:gdLst/>
              <a:ahLst/>
              <a:cxnLst/>
              <a:rect l="l" t="t" r="r" b="b"/>
              <a:pathLst>
                <a:path w="10048240">
                  <a:moveTo>
                    <a:pt x="0" y="0"/>
                  </a:moveTo>
                  <a:lnTo>
                    <a:pt x="10047732" y="0"/>
                  </a:lnTo>
                </a:path>
              </a:pathLst>
            </a:custGeom>
            <a:ln w="9525">
              <a:solidFill>
                <a:srgbClr val="D9D9D9"/>
              </a:solidFill>
            </a:ln>
          </p:spPr>
          <p:txBody>
            <a:bodyPr wrap="square" lIns="0" tIns="0" rIns="0" bIns="0" rtlCol="0"/>
            <a:lstStyle/>
            <a:p>
              <a:endParaRPr/>
            </a:p>
          </p:txBody>
        </p:sp>
        <p:sp>
          <p:nvSpPr>
            <p:cNvPr id="71" name="object 8">
              <a:extLst>
                <a:ext uri="{FF2B5EF4-FFF2-40B4-BE49-F238E27FC236}">
                  <a16:creationId xmlns:a16="http://schemas.microsoft.com/office/drawing/2014/main" id="{61E613E6-09C6-4F3E-9484-FEEC06B530A8}"/>
                </a:ext>
              </a:extLst>
            </p:cNvPr>
            <p:cNvSpPr/>
            <p:nvPr/>
          </p:nvSpPr>
          <p:spPr>
            <a:xfrm>
              <a:off x="950975" y="1885188"/>
              <a:ext cx="9650095" cy="0"/>
            </a:xfrm>
            <a:custGeom>
              <a:avLst/>
              <a:gdLst/>
              <a:ahLst/>
              <a:cxnLst/>
              <a:rect l="l" t="t" r="r" b="b"/>
              <a:pathLst>
                <a:path w="9650095">
                  <a:moveTo>
                    <a:pt x="0" y="0"/>
                  </a:moveTo>
                  <a:lnTo>
                    <a:pt x="9649968" y="0"/>
                  </a:lnTo>
                </a:path>
              </a:pathLst>
            </a:custGeom>
            <a:ln w="9525">
              <a:solidFill>
                <a:srgbClr val="D9D9D9"/>
              </a:solidFill>
            </a:ln>
          </p:spPr>
          <p:txBody>
            <a:bodyPr wrap="square" lIns="0" tIns="0" rIns="0" bIns="0" rtlCol="0"/>
            <a:lstStyle/>
            <a:p>
              <a:endParaRPr/>
            </a:p>
          </p:txBody>
        </p:sp>
        <p:sp>
          <p:nvSpPr>
            <p:cNvPr id="72" name="object 9">
              <a:extLst>
                <a:ext uri="{FF2B5EF4-FFF2-40B4-BE49-F238E27FC236}">
                  <a16:creationId xmlns:a16="http://schemas.microsoft.com/office/drawing/2014/main" id="{92180F74-4373-4115-A864-E7D3C06A58C9}"/>
                </a:ext>
              </a:extLst>
            </p:cNvPr>
            <p:cNvSpPr/>
            <p:nvPr/>
          </p:nvSpPr>
          <p:spPr>
            <a:xfrm>
              <a:off x="950975" y="1487424"/>
              <a:ext cx="10048240" cy="0"/>
            </a:xfrm>
            <a:custGeom>
              <a:avLst/>
              <a:gdLst/>
              <a:ahLst/>
              <a:cxnLst/>
              <a:rect l="l" t="t" r="r" b="b"/>
              <a:pathLst>
                <a:path w="10048240">
                  <a:moveTo>
                    <a:pt x="0" y="0"/>
                  </a:moveTo>
                  <a:lnTo>
                    <a:pt x="10047732" y="0"/>
                  </a:lnTo>
                </a:path>
              </a:pathLst>
            </a:custGeom>
            <a:ln w="9525">
              <a:solidFill>
                <a:srgbClr val="D9D9D9"/>
              </a:solidFill>
            </a:ln>
          </p:spPr>
          <p:txBody>
            <a:bodyPr wrap="square" lIns="0" tIns="0" rIns="0" bIns="0" rtlCol="0"/>
            <a:lstStyle/>
            <a:p>
              <a:endParaRPr/>
            </a:p>
          </p:txBody>
        </p:sp>
        <p:sp>
          <p:nvSpPr>
            <p:cNvPr id="73" name="object 10">
              <a:extLst>
                <a:ext uri="{FF2B5EF4-FFF2-40B4-BE49-F238E27FC236}">
                  <a16:creationId xmlns:a16="http://schemas.microsoft.com/office/drawing/2014/main" id="{F795B5B6-F9D2-4F98-9B82-19CED4F2A1E5}"/>
                </a:ext>
              </a:extLst>
            </p:cNvPr>
            <p:cNvSpPr/>
            <p:nvPr/>
          </p:nvSpPr>
          <p:spPr>
            <a:xfrm>
              <a:off x="950975" y="5466588"/>
              <a:ext cx="10048240" cy="0"/>
            </a:xfrm>
            <a:custGeom>
              <a:avLst/>
              <a:gdLst/>
              <a:ahLst/>
              <a:cxnLst/>
              <a:rect l="l" t="t" r="r" b="b"/>
              <a:pathLst>
                <a:path w="10048240">
                  <a:moveTo>
                    <a:pt x="0" y="0"/>
                  </a:moveTo>
                  <a:lnTo>
                    <a:pt x="10047732" y="0"/>
                  </a:lnTo>
                </a:path>
              </a:pathLst>
            </a:custGeom>
            <a:ln w="9525">
              <a:solidFill>
                <a:srgbClr val="D9D9D9"/>
              </a:solidFill>
            </a:ln>
          </p:spPr>
          <p:txBody>
            <a:bodyPr wrap="square" lIns="0" tIns="0" rIns="0" bIns="0" rtlCol="0"/>
            <a:lstStyle/>
            <a:p>
              <a:endParaRPr/>
            </a:p>
          </p:txBody>
        </p:sp>
        <p:grpSp>
          <p:nvGrpSpPr>
            <p:cNvPr id="74" name="object 11">
              <a:extLst>
                <a:ext uri="{FF2B5EF4-FFF2-40B4-BE49-F238E27FC236}">
                  <a16:creationId xmlns:a16="http://schemas.microsoft.com/office/drawing/2014/main" id="{84B9E820-2170-4695-A818-BCF5AE26079A}"/>
                </a:ext>
              </a:extLst>
            </p:cNvPr>
            <p:cNvGrpSpPr/>
            <p:nvPr/>
          </p:nvGrpSpPr>
          <p:grpSpPr>
            <a:xfrm>
              <a:off x="946213" y="2039302"/>
              <a:ext cx="10057765" cy="1191895"/>
              <a:chOff x="946213" y="2039302"/>
              <a:chExt cx="10057765" cy="1191895"/>
            </a:xfrm>
          </p:grpSpPr>
          <p:sp>
            <p:nvSpPr>
              <p:cNvPr id="75" name="object 12">
                <a:extLst>
                  <a:ext uri="{FF2B5EF4-FFF2-40B4-BE49-F238E27FC236}">
                    <a16:creationId xmlns:a16="http://schemas.microsoft.com/office/drawing/2014/main" id="{0298346E-7BFA-4560-B404-200CE363D1A4}"/>
                  </a:ext>
                </a:extLst>
              </p:cNvPr>
              <p:cNvSpPr/>
              <p:nvPr/>
            </p:nvSpPr>
            <p:spPr>
              <a:xfrm>
                <a:off x="950975" y="2282951"/>
                <a:ext cx="10048240" cy="795655"/>
              </a:xfrm>
              <a:custGeom>
                <a:avLst/>
                <a:gdLst/>
                <a:ahLst/>
                <a:cxnLst/>
                <a:rect l="l" t="t" r="r" b="b"/>
                <a:pathLst>
                  <a:path w="10048240" h="795655">
                    <a:moveTo>
                      <a:pt x="0" y="795527"/>
                    </a:moveTo>
                    <a:lnTo>
                      <a:pt x="10047732" y="795527"/>
                    </a:lnTo>
                  </a:path>
                  <a:path w="10048240" h="795655">
                    <a:moveTo>
                      <a:pt x="0" y="397763"/>
                    </a:moveTo>
                    <a:lnTo>
                      <a:pt x="9630156" y="397763"/>
                    </a:lnTo>
                  </a:path>
                  <a:path w="10048240" h="795655">
                    <a:moveTo>
                      <a:pt x="0" y="0"/>
                    </a:moveTo>
                    <a:lnTo>
                      <a:pt x="5178552" y="0"/>
                    </a:lnTo>
                  </a:path>
                  <a:path w="10048240" h="795655">
                    <a:moveTo>
                      <a:pt x="5631180" y="0"/>
                    </a:moveTo>
                    <a:lnTo>
                      <a:pt x="10047732" y="0"/>
                    </a:lnTo>
                  </a:path>
                </a:pathLst>
              </a:custGeom>
              <a:ln w="9525">
                <a:solidFill>
                  <a:srgbClr val="D9D9D9"/>
                </a:solidFill>
              </a:ln>
            </p:spPr>
            <p:txBody>
              <a:bodyPr wrap="square" lIns="0" tIns="0" rIns="0" bIns="0" rtlCol="0"/>
              <a:lstStyle/>
              <a:p>
                <a:endParaRPr/>
              </a:p>
            </p:txBody>
          </p:sp>
          <p:sp>
            <p:nvSpPr>
              <p:cNvPr id="76" name="object 13">
                <a:extLst>
                  <a:ext uri="{FF2B5EF4-FFF2-40B4-BE49-F238E27FC236}">
                    <a16:creationId xmlns:a16="http://schemas.microsoft.com/office/drawing/2014/main" id="{9E3AC5B8-7727-404A-B1A2-814B78BA9D00}"/>
                  </a:ext>
                </a:extLst>
              </p:cNvPr>
              <p:cNvSpPr/>
              <p:nvPr/>
            </p:nvSpPr>
            <p:spPr>
              <a:xfrm>
                <a:off x="1002029" y="2053589"/>
                <a:ext cx="9947275" cy="1004569"/>
              </a:xfrm>
              <a:custGeom>
                <a:avLst/>
                <a:gdLst/>
                <a:ahLst/>
                <a:cxnLst/>
                <a:rect l="l" t="t" r="r" b="b"/>
                <a:pathLst>
                  <a:path w="9947275" h="1004569">
                    <a:moveTo>
                      <a:pt x="0" y="1004315"/>
                    </a:moveTo>
                    <a:lnTo>
                      <a:pt x="99059" y="934212"/>
                    </a:lnTo>
                    <a:lnTo>
                      <a:pt x="198119" y="917448"/>
                    </a:lnTo>
                    <a:lnTo>
                      <a:pt x="297179" y="900684"/>
                    </a:lnTo>
                    <a:lnTo>
                      <a:pt x="397763" y="842772"/>
                    </a:lnTo>
                    <a:lnTo>
                      <a:pt x="496823" y="819912"/>
                    </a:lnTo>
                    <a:lnTo>
                      <a:pt x="595883" y="798576"/>
                    </a:lnTo>
                    <a:lnTo>
                      <a:pt x="696468" y="765048"/>
                    </a:lnTo>
                    <a:lnTo>
                      <a:pt x="795527" y="736092"/>
                    </a:lnTo>
                    <a:lnTo>
                      <a:pt x="894588" y="710184"/>
                    </a:lnTo>
                    <a:lnTo>
                      <a:pt x="993647" y="693420"/>
                    </a:lnTo>
                    <a:lnTo>
                      <a:pt x="1094232" y="661415"/>
                    </a:lnTo>
                    <a:lnTo>
                      <a:pt x="1193292" y="621792"/>
                    </a:lnTo>
                    <a:lnTo>
                      <a:pt x="1292352" y="611124"/>
                    </a:lnTo>
                    <a:lnTo>
                      <a:pt x="1391412" y="588263"/>
                    </a:lnTo>
                    <a:lnTo>
                      <a:pt x="1491995" y="579120"/>
                    </a:lnTo>
                    <a:lnTo>
                      <a:pt x="1591056" y="547115"/>
                    </a:lnTo>
                    <a:lnTo>
                      <a:pt x="1690115" y="531876"/>
                    </a:lnTo>
                    <a:lnTo>
                      <a:pt x="1790700" y="521208"/>
                    </a:lnTo>
                    <a:lnTo>
                      <a:pt x="1889759" y="518160"/>
                    </a:lnTo>
                    <a:lnTo>
                      <a:pt x="1988820" y="498348"/>
                    </a:lnTo>
                    <a:lnTo>
                      <a:pt x="2087880" y="477012"/>
                    </a:lnTo>
                    <a:lnTo>
                      <a:pt x="2188464" y="469392"/>
                    </a:lnTo>
                    <a:lnTo>
                      <a:pt x="2287523" y="475488"/>
                    </a:lnTo>
                    <a:lnTo>
                      <a:pt x="2386584" y="467868"/>
                    </a:lnTo>
                    <a:lnTo>
                      <a:pt x="2485644" y="478536"/>
                    </a:lnTo>
                    <a:lnTo>
                      <a:pt x="2586228" y="473963"/>
                    </a:lnTo>
                    <a:lnTo>
                      <a:pt x="2685287" y="464820"/>
                    </a:lnTo>
                    <a:lnTo>
                      <a:pt x="2784347" y="454151"/>
                    </a:lnTo>
                    <a:lnTo>
                      <a:pt x="2884932" y="438912"/>
                    </a:lnTo>
                    <a:lnTo>
                      <a:pt x="2983992" y="414527"/>
                    </a:lnTo>
                    <a:lnTo>
                      <a:pt x="3083052" y="405384"/>
                    </a:lnTo>
                    <a:lnTo>
                      <a:pt x="3182111" y="399288"/>
                    </a:lnTo>
                    <a:lnTo>
                      <a:pt x="3282696" y="396239"/>
                    </a:lnTo>
                    <a:lnTo>
                      <a:pt x="3381755" y="382524"/>
                    </a:lnTo>
                    <a:lnTo>
                      <a:pt x="3480816" y="387096"/>
                    </a:lnTo>
                    <a:lnTo>
                      <a:pt x="3579876" y="368808"/>
                    </a:lnTo>
                    <a:lnTo>
                      <a:pt x="3680459" y="370332"/>
                    </a:lnTo>
                    <a:lnTo>
                      <a:pt x="3779520" y="373380"/>
                    </a:lnTo>
                    <a:lnTo>
                      <a:pt x="3878579" y="376427"/>
                    </a:lnTo>
                    <a:lnTo>
                      <a:pt x="3979164" y="390144"/>
                    </a:lnTo>
                    <a:lnTo>
                      <a:pt x="4078224" y="364236"/>
                    </a:lnTo>
                    <a:lnTo>
                      <a:pt x="4177283" y="358139"/>
                    </a:lnTo>
                    <a:lnTo>
                      <a:pt x="4276344" y="355092"/>
                    </a:lnTo>
                    <a:lnTo>
                      <a:pt x="4376928" y="359663"/>
                    </a:lnTo>
                    <a:lnTo>
                      <a:pt x="4475987" y="362712"/>
                    </a:lnTo>
                    <a:lnTo>
                      <a:pt x="4575048" y="374904"/>
                    </a:lnTo>
                    <a:lnTo>
                      <a:pt x="4674108" y="370332"/>
                    </a:lnTo>
                    <a:lnTo>
                      <a:pt x="4774692" y="350520"/>
                    </a:lnTo>
                    <a:lnTo>
                      <a:pt x="4873752" y="348996"/>
                    </a:lnTo>
                    <a:lnTo>
                      <a:pt x="4972811" y="489204"/>
                    </a:lnTo>
                    <a:lnTo>
                      <a:pt x="5073396" y="585215"/>
                    </a:lnTo>
                    <a:lnTo>
                      <a:pt x="5172456" y="344424"/>
                    </a:lnTo>
                    <a:lnTo>
                      <a:pt x="5271516" y="336804"/>
                    </a:lnTo>
                    <a:lnTo>
                      <a:pt x="5370576" y="327660"/>
                    </a:lnTo>
                    <a:lnTo>
                      <a:pt x="5471159" y="320039"/>
                    </a:lnTo>
                    <a:lnTo>
                      <a:pt x="5570220" y="310896"/>
                    </a:lnTo>
                    <a:lnTo>
                      <a:pt x="5669280" y="303275"/>
                    </a:lnTo>
                    <a:lnTo>
                      <a:pt x="5768340" y="294132"/>
                    </a:lnTo>
                    <a:lnTo>
                      <a:pt x="5868924" y="284988"/>
                    </a:lnTo>
                    <a:lnTo>
                      <a:pt x="5967984" y="277368"/>
                    </a:lnTo>
                    <a:lnTo>
                      <a:pt x="6067044" y="268224"/>
                    </a:lnTo>
                    <a:lnTo>
                      <a:pt x="6167628" y="260604"/>
                    </a:lnTo>
                    <a:lnTo>
                      <a:pt x="6266688" y="252984"/>
                    </a:lnTo>
                    <a:lnTo>
                      <a:pt x="6365748" y="243839"/>
                    </a:lnTo>
                    <a:lnTo>
                      <a:pt x="6464808" y="236220"/>
                    </a:lnTo>
                    <a:lnTo>
                      <a:pt x="6565392" y="228600"/>
                    </a:lnTo>
                    <a:lnTo>
                      <a:pt x="6664452" y="220980"/>
                    </a:lnTo>
                    <a:lnTo>
                      <a:pt x="6763512" y="213360"/>
                    </a:lnTo>
                    <a:lnTo>
                      <a:pt x="6862572" y="205739"/>
                    </a:lnTo>
                    <a:lnTo>
                      <a:pt x="6963156" y="198120"/>
                    </a:lnTo>
                    <a:lnTo>
                      <a:pt x="7062216" y="190500"/>
                    </a:lnTo>
                    <a:lnTo>
                      <a:pt x="7161276" y="182880"/>
                    </a:lnTo>
                    <a:lnTo>
                      <a:pt x="7261860" y="175260"/>
                    </a:lnTo>
                    <a:lnTo>
                      <a:pt x="7360920" y="167639"/>
                    </a:lnTo>
                    <a:lnTo>
                      <a:pt x="7459980" y="161544"/>
                    </a:lnTo>
                    <a:lnTo>
                      <a:pt x="7559040" y="153924"/>
                    </a:lnTo>
                    <a:lnTo>
                      <a:pt x="7659624" y="146304"/>
                    </a:lnTo>
                    <a:lnTo>
                      <a:pt x="7758684" y="140208"/>
                    </a:lnTo>
                    <a:lnTo>
                      <a:pt x="7857744" y="132587"/>
                    </a:lnTo>
                    <a:lnTo>
                      <a:pt x="7956804" y="126492"/>
                    </a:lnTo>
                    <a:lnTo>
                      <a:pt x="8057388" y="118872"/>
                    </a:lnTo>
                    <a:lnTo>
                      <a:pt x="8156448" y="112775"/>
                    </a:lnTo>
                    <a:lnTo>
                      <a:pt x="8255508" y="105156"/>
                    </a:lnTo>
                    <a:lnTo>
                      <a:pt x="8356092" y="99060"/>
                    </a:lnTo>
                    <a:lnTo>
                      <a:pt x="8455152" y="92963"/>
                    </a:lnTo>
                    <a:lnTo>
                      <a:pt x="8554212" y="85344"/>
                    </a:lnTo>
                    <a:lnTo>
                      <a:pt x="8653272" y="79248"/>
                    </a:lnTo>
                    <a:lnTo>
                      <a:pt x="8753856" y="73151"/>
                    </a:lnTo>
                    <a:lnTo>
                      <a:pt x="8852916" y="67056"/>
                    </a:lnTo>
                    <a:lnTo>
                      <a:pt x="8951976" y="60960"/>
                    </a:lnTo>
                    <a:lnTo>
                      <a:pt x="9052560" y="54863"/>
                    </a:lnTo>
                    <a:lnTo>
                      <a:pt x="9151620" y="47244"/>
                    </a:lnTo>
                    <a:lnTo>
                      <a:pt x="9250680" y="41148"/>
                    </a:lnTo>
                    <a:lnTo>
                      <a:pt x="9349740" y="35051"/>
                    </a:lnTo>
                    <a:lnTo>
                      <a:pt x="9450324" y="28956"/>
                    </a:lnTo>
                    <a:lnTo>
                      <a:pt x="9549384" y="22860"/>
                    </a:lnTo>
                    <a:lnTo>
                      <a:pt x="9648444" y="16763"/>
                    </a:lnTo>
                    <a:lnTo>
                      <a:pt x="9747504" y="10668"/>
                    </a:lnTo>
                    <a:lnTo>
                      <a:pt x="9848088" y="6096"/>
                    </a:lnTo>
                    <a:lnTo>
                      <a:pt x="9947148" y="0"/>
                    </a:lnTo>
                  </a:path>
                </a:pathLst>
              </a:custGeom>
              <a:ln w="28575">
                <a:solidFill>
                  <a:srgbClr val="55232A"/>
                </a:solidFill>
              </a:ln>
            </p:spPr>
            <p:txBody>
              <a:bodyPr wrap="square" lIns="0" tIns="0" rIns="0" bIns="0" rtlCol="0"/>
              <a:lstStyle/>
              <a:p>
                <a:endParaRPr/>
              </a:p>
            </p:txBody>
          </p:sp>
          <p:sp>
            <p:nvSpPr>
              <p:cNvPr id="77" name="object 14">
                <a:extLst>
                  <a:ext uri="{FF2B5EF4-FFF2-40B4-BE49-F238E27FC236}">
                    <a16:creationId xmlns:a16="http://schemas.microsoft.com/office/drawing/2014/main" id="{9E9EE78B-06B4-4603-827B-B61A264CC083}"/>
                  </a:ext>
                </a:extLst>
              </p:cNvPr>
              <p:cNvSpPr/>
              <p:nvPr/>
            </p:nvSpPr>
            <p:spPr>
              <a:xfrm>
                <a:off x="1002029" y="2320289"/>
                <a:ext cx="9947275" cy="896619"/>
              </a:xfrm>
              <a:custGeom>
                <a:avLst/>
                <a:gdLst/>
                <a:ahLst/>
                <a:cxnLst/>
                <a:rect l="l" t="t" r="r" b="b"/>
                <a:pathLst>
                  <a:path w="9947275" h="896619">
                    <a:moveTo>
                      <a:pt x="0" y="896112"/>
                    </a:moveTo>
                    <a:lnTo>
                      <a:pt x="99059" y="812292"/>
                    </a:lnTo>
                    <a:lnTo>
                      <a:pt x="198119" y="798576"/>
                    </a:lnTo>
                    <a:lnTo>
                      <a:pt x="297179" y="790956"/>
                    </a:lnTo>
                    <a:lnTo>
                      <a:pt x="397763" y="774192"/>
                    </a:lnTo>
                    <a:lnTo>
                      <a:pt x="496823" y="752856"/>
                    </a:lnTo>
                    <a:lnTo>
                      <a:pt x="595883" y="737615"/>
                    </a:lnTo>
                    <a:lnTo>
                      <a:pt x="696468" y="722376"/>
                    </a:lnTo>
                    <a:lnTo>
                      <a:pt x="795527" y="699515"/>
                    </a:lnTo>
                    <a:lnTo>
                      <a:pt x="894588" y="688848"/>
                    </a:lnTo>
                    <a:lnTo>
                      <a:pt x="993647" y="678180"/>
                    </a:lnTo>
                    <a:lnTo>
                      <a:pt x="1094232" y="646176"/>
                    </a:lnTo>
                    <a:lnTo>
                      <a:pt x="1193292" y="618744"/>
                    </a:lnTo>
                    <a:lnTo>
                      <a:pt x="1292352" y="580644"/>
                    </a:lnTo>
                    <a:lnTo>
                      <a:pt x="1391412" y="553212"/>
                    </a:lnTo>
                    <a:lnTo>
                      <a:pt x="1491995" y="542544"/>
                    </a:lnTo>
                    <a:lnTo>
                      <a:pt x="1591056" y="509015"/>
                    </a:lnTo>
                    <a:lnTo>
                      <a:pt x="1690115" y="490727"/>
                    </a:lnTo>
                    <a:lnTo>
                      <a:pt x="1790700" y="486156"/>
                    </a:lnTo>
                    <a:lnTo>
                      <a:pt x="1889759" y="477012"/>
                    </a:lnTo>
                    <a:lnTo>
                      <a:pt x="1988820" y="454151"/>
                    </a:lnTo>
                    <a:lnTo>
                      <a:pt x="2087880" y="431292"/>
                    </a:lnTo>
                    <a:lnTo>
                      <a:pt x="2188464" y="423672"/>
                    </a:lnTo>
                    <a:lnTo>
                      <a:pt x="2287523" y="416051"/>
                    </a:lnTo>
                    <a:lnTo>
                      <a:pt x="2386584" y="409956"/>
                    </a:lnTo>
                    <a:lnTo>
                      <a:pt x="2485644" y="408432"/>
                    </a:lnTo>
                    <a:lnTo>
                      <a:pt x="2586228" y="400812"/>
                    </a:lnTo>
                    <a:lnTo>
                      <a:pt x="2685287" y="394715"/>
                    </a:lnTo>
                    <a:lnTo>
                      <a:pt x="2784347" y="385572"/>
                    </a:lnTo>
                    <a:lnTo>
                      <a:pt x="2884932" y="365760"/>
                    </a:lnTo>
                    <a:lnTo>
                      <a:pt x="2983992" y="341375"/>
                    </a:lnTo>
                    <a:lnTo>
                      <a:pt x="3083052" y="323088"/>
                    </a:lnTo>
                    <a:lnTo>
                      <a:pt x="3182111" y="321563"/>
                    </a:lnTo>
                    <a:lnTo>
                      <a:pt x="3282696" y="316992"/>
                    </a:lnTo>
                    <a:lnTo>
                      <a:pt x="3381755" y="300227"/>
                    </a:lnTo>
                    <a:lnTo>
                      <a:pt x="3480816" y="304800"/>
                    </a:lnTo>
                    <a:lnTo>
                      <a:pt x="3579876" y="291084"/>
                    </a:lnTo>
                    <a:lnTo>
                      <a:pt x="3680459" y="295656"/>
                    </a:lnTo>
                    <a:lnTo>
                      <a:pt x="3779520" y="310896"/>
                    </a:lnTo>
                    <a:lnTo>
                      <a:pt x="3878579" y="324612"/>
                    </a:lnTo>
                    <a:lnTo>
                      <a:pt x="3979164" y="358139"/>
                    </a:lnTo>
                    <a:lnTo>
                      <a:pt x="4078224" y="336804"/>
                    </a:lnTo>
                    <a:lnTo>
                      <a:pt x="4177283" y="327660"/>
                    </a:lnTo>
                    <a:lnTo>
                      <a:pt x="4276344" y="315468"/>
                    </a:lnTo>
                    <a:lnTo>
                      <a:pt x="4376928" y="310896"/>
                    </a:lnTo>
                    <a:lnTo>
                      <a:pt x="4475987" y="315468"/>
                    </a:lnTo>
                    <a:lnTo>
                      <a:pt x="4575048" y="341375"/>
                    </a:lnTo>
                    <a:lnTo>
                      <a:pt x="4674108" y="356615"/>
                    </a:lnTo>
                    <a:lnTo>
                      <a:pt x="4774692" y="338327"/>
                    </a:lnTo>
                    <a:lnTo>
                      <a:pt x="4873752" y="339851"/>
                    </a:lnTo>
                    <a:lnTo>
                      <a:pt x="4972811" y="531876"/>
                    </a:lnTo>
                    <a:lnTo>
                      <a:pt x="5073396" y="658368"/>
                    </a:lnTo>
                    <a:lnTo>
                      <a:pt x="5172456" y="335280"/>
                    </a:lnTo>
                    <a:lnTo>
                      <a:pt x="5271516" y="329184"/>
                    </a:lnTo>
                    <a:lnTo>
                      <a:pt x="5370576" y="320039"/>
                    </a:lnTo>
                    <a:lnTo>
                      <a:pt x="5471159" y="312420"/>
                    </a:lnTo>
                    <a:lnTo>
                      <a:pt x="5570220" y="304800"/>
                    </a:lnTo>
                    <a:lnTo>
                      <a:pt x="5669280" y="297180"/>
                    </a:lnTo>
                    <a:lnTo>
                      <a:pt x="5768340" y="289560"/>
                    </a:lnTo>
                    <a:lnTo>
                      <a:pt x="5868924" y="281939"/>
                    </a:lnTo>
                    <a:lnTo>
                      <a:pt x="5967984" y="274320"/>
                    </a:lnTo>
                    <a:lnTo>
                      <a:pt x="6067044" y="266700"/>
                    </a:lnTo>
                    <a:lnTo>
                      <a:pt x="6167628" y="259080"/>
                    </a:lnTo>
                    <a:lnTo>
                      <a:pt x="6266688" y="251460"/>
                    </a:lnTo>
                    <a:lnTo>
                      <a:pt x="6365748" y="243839"/>
                    </a:lnTo>
                    <a:lnTo>
                      <a:pt x="6464808" y="237744"/>
                    </a:lnTo>
                    <a:lnTo>
                      <a:pt x="6565392" y="230124"/>
                    </a:lnTo>
                    <a:lnTo>
                      <a:pt x="6664452" y="222504"/>
                    </a:lnTo>
                    <a:lnTo>
                      <a:pt x="6763512" y="214884"/>
                    </a:lnTo>
                    <a:lnTo>
                      <a:pt x="6862572" y="208787"/>
                    </a:lnTo>
                    <a:lnTo>
                      <a:pt x="6963156" y="201168"/>
                    </a:lnTo>
                    <a:lnTo>
                      <a:pt x="7062216" y="193548"/>
                    </a:lnTo>
                    <a:lnTo>
                      <a:pt x="7161276" y="187451"/>
                    </a:lnTo>
                    <a:lnTo>
                      <a:pt x="7261860" y="179832"/>
                    </a:lnTo>
                    <a:lnTo>
                      <a:pt x="7360920" y="172212"/>
                    </a:lnTo>
                    <a:lnTo>
                      <a:pt x="7459980" y="166115"/>
                    </a:lnTo>
                    <a:lnTo>
                      <a:pt x="7559040" y="158496"/>
                    </a:lnTo>
                    <a:lnTo>
                      <a:pt x="7659624" y="152400"/>
                    </a:lnTo>
                    <a:lnTo>
                      <a:pt x="7758684" y="144780"/>
                    </a:lnTo>
                    <a:lnTo>
                      <a:pt x="7857744" y="138684"/>
                    </a:lnTo>
                    <a:lnTo>
                      <a:pt x="7956804" y="131063"/>
                    </a:lnTo>
                    <a:lnTo>
                      <a:pt x="8057388" y="124968"/>
                    </a:lnTo>
                    <a:lnTo>
                      <a:pt x="8156448" y="117348"/>
                    </a:lnTo>
                    <a:lnTo>
                      <a:pt x="8255508" y="111251"/>
                    </a:lnTo>
                    <a:lnTo>
                      <a:pt x="8356092" y="105156"/>
                    </a:lnTo>
                    <a:lnTo>
                      <a:pt x="8455152" y="97536"/>
                    </a:lnTo>
                    <a:lnTo>
                      <a:pt x="8554212" y="91439"/>
                    </a:lnTo>
                    <a:lnTo>
                      <a:pt x="8653272" y="85344"/>
                    </a:lnTo>
                    <a:lnTo>
                      <a:pt x="8753856" y="77724"/>
                    </a:lnTo>
                    <a:lnTo>
                      <a:pt x="8852916" y="71627"/>
                    </a:lnTo>
                    <a:lnTo>
                      <a:pt x="8951976" y="65532"/>
                    </a:lnTo>
                    <a:lnTo>
                      <a:pt x="9052560" y="57912"/>
                    </a:lnTo>
                    <a:lnTo>
                      <a:pt x="9151620" y="51815"/>
                    </a:lnTo>
                    <a:lnTo>
                      <a:pt x="9250680" y="45720"/>
                    </a:lnTo>
                    <a:lnTo>
                      <a:pt x="9349740" y="38100"/>
                    </a:lnTo>
                    <a:lnTo>
                      <a:pt x="9450324" y="32004"/>
                    </a:lnTo>
                    <a:lnTo>
                      <a:pt x="9549384" y="25908"/>
                    </a:lnTo>
                    <a:lnTo>
                      <a:pt x="9648444" y="19812"/>
                    </a:lnTo>
                    <a:lnTo>
                      <a:pt x="9747504" y="12192"/>
                    </a:lnTo>
                    <a:lnTo>
                      <a:pt x="9848088" y="6096"/>
                    </a:lnTo>
                    <a:lnTo>
                      <a:pt x="9947148" y="0"/>
                    </a:lnTo>
                  </a:path>
                </a:pathLst>
              </a:custGeom>
              <a:ln w="28574">
                <a:solidFill>
                  <a:srgbClr val="B8995C"/>
                </a:solidFill>
              </a:ln>
            </p:spPr>
            <p:txBody>
              <a:bodyPr wrap="square" lIns="0" tIns="0" rIns="0" bIns="0" rtlCol="0"/>
              <a:lstStyle/>
              <a:p>
                <a:endParaRPr/>
              </a:p>
            </p:txBody>
          </p:sp>
          <p:sp>
            <p:nvSpPr>
              <p:cNvPr id="78" name="object 15">
                <a:extLst>
                  <a:ext uri="{FF2B5EF4-FFF2-40B4-BE49-F238E27FC236}">
                    <a16:creationId xmlns:a16="http://schemas.microsoft.com/office/drawing/2014/main" id="{29DA895D-61F2-4770-A98E-85135163E85F}"/>
                  </a:ext>
                </a:extLst>
              </p:cNvPr>
              <p:cNvSpPr/>
              <p:nvPr/>
            </p:nvSpPr>
            <p:spPr>
              <a:xfrm>
                <a:off x="6173723" y="2295143"/>
                <a:ext cx="181610" cy="104139"/>
              </a:xfrm>
              <a:custGeom>
                <a:avLst/>
                <a:gdLst/>
                <a:ahLst/>
                <a:cxnLst/>
                <a:rect l="l" t="t" r="r" b="b"/>
                <a:pathLst>
                  <a:path w="181610" h="104139">
                    <a:moveTo>
                      <a:pt x="0" y="103631"/>
                    </a:moveTo>
                    <a:lnTo>
                      <a:pt x="181355" y="0"/>
                    </a:lnTo>
                  </a:path>
                </a:pathLst>
              </a:custGeom>
              <a:ln w="9525">
                <a:solidFill>
                  <a:srgbClr val="A6A6A6"/>
                </a:solidFill>
              </a:ln>
            </p:spPr>
            <p:txBody>
              <a:bodyPr wrap="square" lIns="0" tIns="0" rIns="0" bIns="0" rtlCol="0"/>
              <a:lstStyle/>
              <a:p>
                <a:endParaRPr/>
              </a:p>
            </p:txBody>
          </p:sp>
        </p:grpSp>
        <p:sp>
          <p:nvSpPr>
            <p:cNvPr id="79" name="object 16">
              <a:extLst>
                <a:ext uri="{FF2B5EF4-FFF2-40B4-BE49-F238E27FC236}">
                  <a16:creationId xmlns:a16="http://schemas.microsoft.com/office/drawing/2014/main" id="{E98B9FA5-2487-4886-91FE-BD5C1FFBB4FE}"/>
                </a:ext>
              </a:extLst>
            </p:cNvPr>
            <p:cNvSpPr txBox="1"/>
            <p:nvPr/>
          </p:nvSpPr>
          <p:spPr>
            <a:xfrm>
              <a:off x="6129528" y="2040635"/>
              <a:ext cx="452755" cy="242570"/>
            </a:xfrm>
            <a:prstGeom prst="rect">
              <a:avLst/>
            </a:prstGeom>
            <a:solidFill>
              <a:srgbClr val="9D2348"/>
            </a:solidFill>
          </p:spPr>
          <p:txBody>
            <a:bodyPr vert="horz" wrap="square" lIns="0" tIns="13970" rIns="0" bIns="0" rtlCol="0">
              <a:spAutoFit/>
            </a:bodyPr>
            <a:lstStyle/>
            <a:p>
              <a:pPr marL="38100">
                <a:lnSpc>
                  <a:spcPct val="100000"/>
                </a:lnSpc>
                <a:spcBef>
                  <a:spcPts val="110"/>
                </a:spcBef>
              </a:pPr>
              <a:r>
                <a:rPr sz="1400" spc="-225" dirty="0">
                  <a:solidFill>
                    <a:srgbClr val="FFFFFF"/>
                  </a:solidFill>
                  <a:latin typeface="Verdana"/>
                  <a:cs typeface="Verdana"/>
                </a:rPr>
                <a:t>77.11</a:t>
              </a:r>
              <a:endParaRPr sz="1400">
                <a:latin typeface="Verdana"/>
                <a:cs typeface="Verdana"/>
              </a:endParaRPr>
            </a:p>
          </p:txBody>
        </p:sp>
        <p:sp>
          <p:nvSpPr>
            <p:cNvPr id="80" name="object 17">
              <a:extLst>
                <a:ext uri="{FF2B5EF4-FFF2-40B4-BE49-F238E27FC236}">
                  <a16:creationId xmlns:a16="http://schemas.microsoft.com/office/drawing/2014/main" id="{4564D4D3-E709-4A6C-BB9D-7FCC17E5B705}"/>
                </a:ext>
              </a:extLst>
            </p:cNvPr>
            <p:cNvSpPr txBox="1"/>
            <p:nvPr/>
          </p:nvSpPr>
          <p:spPr>
            <a:xfrm>
              <a:off x="10600943" y="1749551"/>
              <a:ext cx="546100" cy="254635"/>
            </a:xfrm>
            <a:prstGeom prst="rect">
              <a:avLst/>
            </a:prstGeom>
            <a:solidFill>
              <a:srgbClr val="9D2348"/>
            </a:solidFill>
          </p:spPr>
          <p:txBody>
            <a:bodyPr vert="horz" wrap="square" lIns="0" tIns="13970" rIns="0" bIns="0" rtlCol="0">
              <a:spAutoFit/>
            </a:bodyPr>
            <a:lstStyle/>
            <a:p>
              <a:pPr marL="38100">
                <a:lnSpc>
                  <a:spcPct val="100000"/>
                </a:lnSpc>
                <a:spcBef>
                  <a:spcPts val="110"/>
                </a:spcBef>
              </a:pPr>
              <a:r>
                <a:rPr sz="1400" spc="-75" dirty="0">
                  <a:solidFill>
                    <a:srgbClr val="FFFFFF"/>
                  </a:solidFill>
                  <a:latin typeface="Verdana"/>
                  <a:cs typeface="Verdana"/>
                </a:rPr>
                <a:t>85.78</a:t>
              </a:r>
              <a:endParaRPr sz="1400">
                <a:latin typeface="Verdana"/>
                <a:cs typeface="Verdana"/>
              </a:endParaRPr>
            </a:p>
          </p:txBody>
        </p:sp>
        <p:sp>
          <p:nvSpPr>
            <p:cNvPr id="81" name="object 19">
              <a:extLst>
                <a:ext uri="{FF2B5EF4-FFF2-40B4-BE49-F238E27FC236}">
                  <a16:creationId xmlns:a16="http://schemas.microsoft.com/office/drawing/2014/main" id="{9F0E21AB-A842-45E8-A42E-0AEC419F0ED3}"/>
                </a:ext>
              </a:extLst>
            </p:cNvPr>
            <p:cNvSpPr txBox="1"/>
            <p:nvPr/>
          </p:nvSpPr>
          <p:spPr>
            <a:xfrm>
              <a:off x="6206533" y="2686430"/>
              <a:ext cx="562610" cy="254635"/>
            </a:xfrm>
            <a:prstGeom prst="rect">
              <a:avLst/>
            </a:prstGeom>
            <a:solidFill>
              <a:srgbClr val="8A6B41"/>
            </a:solidFill>
          </p:spPr>
          <p:txBody>
            <a:bodyPr vert="horz" wrap="square" lIns="0" tIns="13970" rIns="0" bIns="0" rtlCol="0">
              <a:spAutoFit/>
            </a:bodyPr>
            <a:lstStyle/>
            <a:p>
              <a:pPr marL="38100">
                <a:lnSpc>
                  <a:spcPct val="100000"/>
                </a:lnSpc>
                <a:spcBef>
                  <a:spcPts val="110"/>
                </a:spcBef>
              </a:pPr>
              <a:r>
                <a:rPr sz="1400" spc="-50" dirty="0">
                  <a:solidFill>
                    <a:srgbClr val="FFFFFF"/>
                  </a:solidFill>
                  <a:latin typeface="Verdana"/>
                  <a:cs typeface="Verdana"/>
                </a:rPr>
                <a:t>70.64</a:t>
              </a:r>
              <a:endParaRPr sz="1400" dirty="0">
                <a:latin typeface="Verdana"/>
                <a:cs typeface="Verdana"/>
              </a:endParaRPr>
            </a:p>
          </p:txBody>
        </p:sp>
        <p:sp>
          <p:nvSpPr>
            <p:cNvPr id="83" name="object 22">
              <a:extLst>
                <a:ext uri="{FF2B5EF4-FFF2-40B4-BE49-F238E27FC236}">
                  <a16:creationId xmlns:a16="http://schemas.microsoft.com/office/drawing/2014/main" id="{CEB9CB5A-F119-4EBC-BB0C-F12206141FF0}"/>
                </a:ext>
              </a:extLst>
            </p:cNvPr>
            <p:cNvSpPr txBox="1"/>
            <p:nvPr/>
          </p:nvSpPr>
          <p:spPr>
            <a:xfrm>
              <a:off x="624027" y="2969768"/>
              <a:ext cx="212090" cy="2581910"/>
            </a:xfrm>
            <a:prstGeom prst="rect">
              <a:avLst/>
            </a:prstGeom>
          </p:spPr>
          <p:txBody>
            <a:bodyPr vert="horz" wrap="square" lIns="0" tIns="13335" rIns="0" bIns="0" rtlCol="0">
              <a:spAutoFit/>
            </a:bodyPr>
            <a:lstStyle/>
            <a:p>
              <a:pPr marR="6350" algn="r">
                <a:lnSpc>
                  <a:spcPct val="100000"/>
                </a:lnSpc>
                <a:spcBef>
                  <a:spcPts val="105"/>
                </a:spcBef>
              </a:pPr>
              <a:r>
                <a:rPr sz="1100" spc="-5" dirty="0">
                  <a:solidFill>
                    <a:srgbClr val="585858"/>
                  </a:solidFill>
                  <a:latin typeface="Verdana"/>
                  <a:cs typeface="Verdana"/>
                </a:rPr>
                <a:t>60</a:t>
              </a:r>
              <a:endParaRPr sz="1100">
                <a:latin typeface="Verdana"/>
                <a:cs typeface="Verdana"/>
              </a:endParaRPr>
            </a:p>
            <a:p>
              <a:pPr>
                <a:lnSpc>
                  <a:spcPct val="100000"/>
                </a:lnSpc>
                <a:spcBef>
                  <a:spcPts val="50"/>
                </a:spcBef>
              </a:pPr>
              <a:endParaRPr sz="1450">
                <a:latin typeface="Verdana"/>
                <a:cs typeface="Verdana"/>
              </a:endParaRPr>
            </a:p>
            <a:p>
              <a:pPr marR="5715" algn="r">
                <a:lnSpc>
                  <a:spcPct val="100000"/>
                </a:lnSpc>
              </a:pPr>
              <a:r>
                <a:rPr sz="1100" spc="-30" dirty="0">
                  <a:solidFill>
                    <a:srgbClr val="585858"/>
                  </a:solidFill>
                  <a:latin typeface="Verdana"/>
                  <a:cs typeface="Verdana"/>
                </a:rPr>
                <a:t>50</a:t>
              </a:r>
              <a:endParaRPr sz="1100">
                <a:latin typeface="Verdana"/>
                <a:cs typeface="Verdana"/>
              </a:endParaRPr>
            </a:p>
            <a:p>
              <a:pPr>
                <a:lnSpc>
                  <a:spcPct val="100000"/>
                </a:lnSpc>
                <a:spcBef>
                  <a:spcPts val="50"/>
                </a:spcBef>
              </a:pPr>
              <a:endParaRPr sz="1450">
                <a:latin typeface="Verdana"/>
                <a:cs typeface="Verdana"/>
              </a:endParaRPr>
            </a:p>
            <a:p>
              <a:pPr marR="5080" algn="r">
                <a:lnSpc>
                  <a:spcPct val="100000"/>
                </a:lnSpc>
              </a:pPr>
              <a:r>
                <a:rPr sz="1100" spc="30" dirty="0">
                  <a:solidFill>
                    <a:srgbClr val="585858"/>
                  </a:solidFill>
                  <a:latin typeface="Verdana"/>
                  <a:cs typeface="Verdana"/>
                </a:rPr>
                <a:t>40</a:t>
              </a:r>
              <a:endParaRPr sz="1100">
                <a:latin typeface="Verdana"/>
                <a:cs typeface="Verdana"/>
              </a:endParaRPr>
            </a:p>
            <a:p>
              <a:pPr>
                <a:lnSpc>
                  <a:spcPct val="100000"/>
                </a:lnSpc>
                <a:spcBef>
                  <a:spcPts val="50"/>
                </a:spcBef>
              </a:pPr>
              <a:endParaRPr sz="1450">
                <a:latin typeface="Verdana"/>
                <a:cs typeface="Verdana"/>
              </a:endParaRPr>
            </a:p>
            <a:p>
              <a:pPr marR="5080" algn="r">
                <a:lnSpc>
                  <a:spcPct val="100000"/>
                </a:lnSpc>
              </a:pPr>
              <a:r>
                <a:rPr sz="1100" spc="-25" dirty="0">
                  <a:solidFill>
                    <a:srgbClr val="585858"/>
                  </a:solidFill>
                  <a:latin typeface="Verdana"/>
                  <a:cs typeface="Verdana"/>
                </a:rPr>
                <a:t>30</a:t>
              </a:r>
              <a:endParaRPr sz="1100">
                <a:latin typeface="Verdana"/>
                <a:cs typeface="Verdana"/>
              </a:endParaRPr>
            </a:p>
            <a:p>
              <a:pPr>
                <a:lnSpc>
                  <a:spcPct val="100000"/>
                </a:lnSpc>
                <a:spcBef>
                  <a:spcPts val="55"/>
                </a:spcBef>
              </a:pPr>
              <a:endParaRPr sz="1450">
                <a:latin typeface="Verdana"/>
                <a:cs typeface="Verdana"/>
              </a:endParaRPr>
            </a:p>
            <a:p>
              <a:pPr marR="5715" algn="r">
                <a:lnSpc>
                  <a:spcPct val="100000"/>
                </a:lnSpc>
              </a:pPr>
              <a:r>
                <a:rPr sz="1100" spc="-25" dirty="0">
                  <a:solidFill>
                    <a:srgbClr val="585858"/>
                  </a:solidFill>
                  <a:latin typeface="Verdana"/>
                  <a:cs typeface="Verdana"/>
                </a:rPr>
                <a:t>20</a:t>
              </a:r>
              <a:endParaRPr sz="1100">
                <a:latin typeface="Verdana"/>
                <a:cs typeface="Verdana"/>
              </a:endParaRPr>
            </a:p>
            <a:p>
              <a:pPr>
                <a:lnSpc>
                  <a:spcPct val="100000"/>
                </a:lnSpc>
                <a:spcBef>
                  <a:spcPts val="50"/>
                </a:spcBef>
              </a:pPr>
              <a:endParaRPr sz="1450">
                <a:latin typeface="Verdana"/>
                <a:cs typeface="Verdana"/>
              </a:endParaRPr>
            </a:p>
            <a:p>
              <a:pPr marR="5715" algn="r">
                <a:lnSpc>
                  <a:spcPct val="100000"/>
                </a:lnSpc>
              </a:pPr>
              <a:r>
                <a:rPr sz="1100" spc="-140" dirty="0">
                  <a:solidFill>
                    <a:srgbClr val="585858"/>
                  </a:solidFill>
                  <a:latin typeface="Verdana"/>
                  <a:cs typeface="Verdana"/>
                </a:rPr>
                <a:t>10</a:t>
              </a:r>
              <a:endParaRPr sz="1100">
                <a:latin typeface="Verdana"/>
                <a:cs typeface="Verdana"/>
              </a:endParaRPr>
            </a:p>
            <a:p>
              <a:pPr>
                <a:lnSpc>
                  <a:spcPct val="100000"/>
                </a:lnSpc>
                <a:spcBef>
                  <a:spcPts val="50"/>
                </a:spcBef>
              </a:pPr>
              <a:endParaRPr sz="1450">
                <a:latin typeface="Verdana"/>
                <a:cs typeface="Verdana"/>
              </a:endParaRPr>
            </a:p>
            <a:p>
              <a:pPr marR="5715" algn="r">
                <a:lnSpc>
                  <a:spcPct val="100000"/>
                </a:lnSpc>
                <a:spcBef>
                  <a:spcPts val="5"/>
                </a:spcBef>
              </a:pPr>
              <a:r>
                <a:rPr sz="1100" spc="30" dirty="0">
                  <a:solidFill>
                    <a:srgbClr val="585858"/>
                  </a:solidFill>
                  <a:latin typeface="Verdana"/>
                  <a:cs typeface="Verdana"/>
                </a:rPr>
                <a:t>0</a:t>
              </a:r>
              <a:endParaRPr sz="1100">
                <a:latin typeface="Verdana"/>
                <a:cs typeface="Verdana"/>
              </a:endParaRPr>
            </a:p>
          </p:txBody>
        </p:sp>
        <p:sp>
          <p:nvSpPr>
            <p:cNvPr id="84" name="object 23">
              <a:extLst>
                <a:ext uri="{FF2B5EF4-FFF2-40B4-BE49-F238E27FC236}">
                  <a16:creationId xmlns:a16="http://schemas.microsoft.com/office/drawing/2014/main" id="{8325F45B-07BC-43FC-A44D-E656AB002C6B}"/>
                </a:ext>
              </a:extLst>
            </p:cNvPr>
            <p:cNvSpPr txBox="1"/>
            <p:nvPr/>
          </p:nvSpPr>
          <p:spPr>
            <a:xfrm>
              <a:off x="634085" y="2571750"/>
              <a:ext cx="200660" cy="193675"/>
            </a:xfrm>
            <a:prstGeom prst="rect">
              <a:avLst/>
            </a:prstGeom>
          </p:spPr>
          <p:txBody>
            <a:bodyPr vert="horz" wrap="square" lIns="0" tIns="13335" rIns="0" bIns="0" rtlCol="0">
              <a:spAutoFit/>
            </a:bodyPr>
            <a:lstStyle/>
            <a:p>
              <a:pPr marL="12700">
                <a:lnSpc>
                  <a:spcPct val="100000"/>
                </a:lnSpc>
                <a:spcBef>
                  <a:spcPts val="105"/>
                </a:spcBef>
              </a:pPr>
              <a:r>
                <a:rPr sz="1100" spc="-15" dirty="0">
                  <a:solidFill>
                    <a:srgbClr val="585858"/>
                  </a:solidFill>
                  <a:latin typeface="Verdana"/>
                  <a:cs typeface="Verdana"/>
                </a:rPr>
                <a:t>70</a:t>
              </a:r>
              <a:endParaRPr sz="1100">
                <a:latin typeface="Verdana"/>
                <a:cs typeface="Verdana"/>
              </a:endParaRPr>
            </a:p>
          </p:txBody>
        </p:sp>
        <p:sp>
          <p:nvSpPr>
            <p:cNvPr id="85" name="object 24">
              <a:extLst>
                <a:ext uri="{FF2B5EF4-FFF2-40B4-BE49-F238E27FC236}">
                  <a16:creationId xmlns:a16="http://schemas.microsoft.com/office/drawing/2014/main" id="{F713C560-B235-4A9B-A411-F0A1C81B7248}"/>
                </a:ext>
              </a:extLst>
            </p:cNvPr>
            <p:cNvSpPr txBox="1"/>
            <p:nvPr/>
          </p:nvSpPr>
          <p:spPr>
            <a:xfrm>
              <a:off x="627380" y="2173605"/>
              <a:ext cx="208915" cy="193675"/>
            </a:xfrm>
            <a:prstGeom prst="rect">
              <a:avLst/>
            </a:prstGeom>
          </p:spPr>
          <p:txBody>
            <a:bodyPr vert="horz" wrap="square" lIns="0" tIns="13335" rIns="0" bIns="0" rtlCol="0">
              <a:spAutoFit/>
            </a:bodyPr>
            <a:lstStyle/>
            <a:p>
              <a:pPr marL="12700">
                <a:lnSpc>
                  <a:spcPct val="100000"/>
                </a:lnSpc>
                <a:spcBef>
                  <a:spcPts val="105"/>
                </a:spcBef>
              </a:pPr>
              <a:r>
                <a:rPr sz="1100" spc="15" dirty="0">
                  <a:solidFill>
                    <a:srgbClr val="585858"/>
                  </a:solidFill>
                  <a:latin typeface="Verdana"/>
                  <a:cs typeface="Verdana"/>
                </a:rPr>
                <a:t>80</a:t>
              </a:r>
              <a:endParaRPr sz="1100">
                <a:latin typeface="Verdana"/>
                <a:cs typeface="Verdana"/>
              </a:endParaRPr>
            </a:p>
          </p:txBody>
        </p:sp>
        <p:sp>
          <p:nvSpPr>
            <p:cNvPr id="86" name="object 25">
              <a:extLst>
                <a:ext uri="{FF2B5EF4-FFF2-40B4-BE49-F238E27FC236}">
                  <a16:creationId xmlns:a16="http://schemas.microsoft.com/office/drawing/2014/main" id="{FB44B6D5-C136-4825-9EA2-1EF963DC233A}"/>
                </a:ext>
              </a:extLst>
            </p:cNvPr>
            <p:cNvSpPr txBox="1"/>
            <p:nvPr/>
          </p:nvSpPr>
          <p:spPr>
            <a:xfrm>
              <a:off x="631342" y="1775587"/>
              <a:ext cx="20383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585858"/>
                  </a:solidFill>
                  <a:latin typeface="Verdana"/>
                  <a:cs typeface="Verdana"/>
                </a:rPr>
                <a:t>90</a:t>
              </a:r>
              <a:endParaRPr sz="1100" dirty="0">
                <a:latin typeface="Verdana"/>
                <a:cs typeface="Verdana"/>
              </a:endParaRPr>
            </a:p>
          </p:txBody>
        </p:sp>
        <p:sp>
          <p:nvSpPr>
            <p:cNvPr id="87" name="object 26">
              <a:extLst>
                <a:ext uri="{FF2B5EF4-FFF2-40B4-BE49-F238E27FC236}">
                  <a16:creationId xmlns:a16="http://schemas.microsoft.com/office/drawing/2014/main" id="{414CF225-762B-439E-831F-0E00D009EEEA}"/>
                </a:ext>
              </a:extLst>
            </p:cNvPr>
            <p:cNvSpPr txBox="1"/>
            <p:nvPr/>
          </p:nvSpPr>
          <p:spPr>
            <a:xfrm>
              <a:off x="573430" y="1377441"/>
              <a:ext cx="262255" cy="193675"/>
            </a:xfrm>
            <a:prstGeom prst="rect">
              <a:avLst/>
            </a:prstGeom>
          </p:spPr>
          <p:txBody>
            <a:bodyPr vert="horz" wrap="square" lIns="0" tIns="13335" rIns="0" bIns="0" rtlCol="0">
              <a:spAutoFit/>
            </a:bodyPr>
            <a:lstStyle/>
            <a:p>
              <a:pPr marL="12700">
                <a:lnSpc>
                  <a:spcPct val="100000"/>
                </a:lnSpc>
                <a:spcBef>
                  <a:spcPts val="105"/>
                </a:spcBef>
              </a:pPr>
              <a:r>
                <a:rPr sz="1100" spc="-80" dirty="0">
                  <a:solidFill>
                    <a:srgbClr val="585858"/>
                  </a:solidFill>
                  <a:latin typeface="Verdana"/>
                  <a:cs typeface="Verdana"/>
                </a:rPr>
                <a:t>100</a:t>
              </a:r>
              <a:endParaRPr sz="1100" dirty="0">
                <a:latin typeface="Verdana"/>
                <a:cs typeface="Verdana"/>
              </a:endParaRPr>
            </a:p>
          </p:txBody>
        </p:sp>
        <p:pic>
          <p:nvPicPr>
            <p:cNvPr id="88" name="object 27">
              <a:extLst>
                <a:ext uri="{FF2B5EF4-FFF2-40B4-BE49-F238E27FC236}">
                  <a16:creationId xmlns:a16="http://schemas.microsoft.com/office/drawing/2014/main" id="{796E371E-83BC-4FA9-9B48-38D6AAF1B3A8}"/>
                </a:ext>
              </a:extLst>
            </p:cNvPr>
            <p:cNvPicPr/>
            <p:nvPr/>
          </p:nvPicPr>
          <p:blipFill>
            <a:blip r:embed="rId10" cstate="print"/>
            <a:stretch>
              <a:fillRect/>
            </a:stretch>
          </p:blipFill>
          <p:spPr>
            <a:xfrm>
              <a:off x="795489" y="5570346"/>
              <a:ext cx="10165626" cy="252069"/>
            </a:xfrm>
            <a:prstGeom prst="rect">
              <a:avLst/>
            </a:prstGeom>
          </p:spPr>
        </p:pic>
      </p:grpSp>
      <p:sp>
        <p:nvSpPr>
          <p:cNvPr id="90" name="object 20">
            <a:extLst>
              <a:ext uri="{FF2B5EF4-FFF2-40B4-BE49-F238E27FC236}">
                <a16:creationId xmlns:a16="http://schemas.microsoft.com/office/drawing/2014/main" id="{9860F32B-F079-4AD6-8DFF-56B8115C4DDB}"/>
              </a:ext>
            </a:extLst>
          </p:cNvPr>
          <p:cNvSpPr/>
          <p:nvPr/>
        </p:nvSpPr>
        <p:spPr>
          <a:xfrm>
            <a:off x="10929978" y="2788174"/>
            <a:ext cx="553720" cy="256540"/>
          </a:xfrm>
          <a:custGeom>
            <a:avLst/>
            <a:gdLst/>
            <a:ahLst/>
            <a:cxnLst/>
            <a:rect l="l" t="t" r="r" b="b"/>
            <a:pathLst>
              <a:path w="553720" h="256539">
                <a:moveTo>
                  <a:pt x="553212" y="0"/>
                </a:moveTo>
                <a:lnTo>
                  <a:pt x="0" y="0"/>
                </a:lnTo>
                <a:lnTo>
                  <a:pt x="0" y="256032"/>
                </a:lnTo>
                <a:lnTo>
                  <a:pt x="553212" y="256032"/>
                </a:lnTo>
                <a:lnTo>
                  <a:pt x="553212" y="0"/>
                </a:lnTo>
                <a:close/>
              </a:path>
            </a:pathLst>
          </a:custGeom>
          <a:solidFill>
            <a:srgbClr val="8A6B41"/>
          </a:solidFill>
        </p:spPr>
        <p:txBody>
          <a:bodyPr wrap="square" lIns="0" tIns="0" rIns="0" bIns="0" rtlCol="0"/>
          <a:lstStyle/>
          <a:p>
            <a:endParaRPr/>
          </a:p>
        </p:txBody>
      </p:sp>
      <p:sp>
        <p:nvSpPr>
          <p:cNvPr id="92" name="object 21">
            <a:extLst>
              <a:ext uri="{FF2B5EF4-FFF2-40B4-BE49-F238E27FC236}">
                <a16:creationId xmlns:a16="http://schemas.microsoft.com/office/drawing/2014/main" id="{D0101A54-8132-4966-89E9-A44FDD067C8B}"/>
              </a:ext>
            </a:extLst>
          </p:cNvPr>
          <p:cNvSpPr txBox="1"/>
          <p:nvPr/>
        </p:nvSpPr>
        <p:spPr>
          <a:xfrm>
            <a:off x="10921439" y="2789353"/>
            <a:ext cx="553720" cy="231775"/>
          </a:xfrm>
          <a:prstGeom prst="rect">
            <a:avLst/>
          </a:prstGeom>
        </p:spPr>
        <p:txBody>
          <a:bodyPr vert="horz" wrap="square" lIns="0" tIns="14604" rIns="0" bIns="0" rtlCol="0">
            <a:spAutoFit/>
          </a:bodyPr>
          <a:lstStyle/>
          <a:p>
            <a:pPr marL="38735">
              <a:lnSpc>
                <a:spcPct val="100000"/>
              </a:lnSpc>
              <a:spcBef>
                <a:spcPts val="114"/>
              </a:spcBef>
            </a:pPr>
            <a:r>
              <a:rPr sz="1400" spc="-65" dirty="0">
                <a:solidFill>
                  <a:srgbClr val="FFFFFF"/>
                </a:solidFill>
                <a:latin typeface="Verdana"/>
                <a:cs typeface="Verdana"/>
              </a:rPr>
              <a:t>79.06</a:t>
            </a:r>
            <a:endParaRPr sz="1400" dirty="0">
              <a:latin typeface="Verdana"/>
              <a:cs typeface="Verdana"/>
            </a:endParaRPr>
          </a:p>
        </p:txBody>
      </p:sp>
      <p:sp>
        <p:nvSpPr>
          <p:cNvPr id="93" name="object 2">
            <a:extLst>
              <a:ext uri="{FF2B5EF4-FFF2-40B4-BE49-F238E27FC236}">
                <a16:creationId xmlns:a16="http://schemas.microsoft.com/office/drawing/2014/main" id="{85CD4400-A22F-4C18-B317-E3D316266911}"/>
              </a:ext>
            </a:extLst>
          </p:cNvPr>
          <p:cNvSpPr txBox="1">
            <a:spLocks/>
          </p:cNvSpPr>
          <p:nvPr/>
        </p:nvSpPr>
        <p:spPr>
          <a:xfrm>
            <a:off x="1006346" y="1423302"/>
            <a:ext cx="4608170" cy="258404"/>
          </a:xfrm>
          <a:prstGeom prst="rect">
            <a:avLst/>
          </a:prstGeom>
        </p:spPr>
        <p:txBody>
          <a:bodyPr vert="horz" wrap="square" lIns="0" tIns="1206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95"/>
              </a:spcBef>
            </a:pPr>
            <a:r>
              <a:rPr lang="es-MX" sz="1600" b="1" spc="-60">
                <a:solidFill>
                  <a:srgbClr val="761B37"/>
                </a:solidFill>
                <a:latin typeface="Verdana"/>
                <a:cs typeface="Verdana"/>
              </a:rPr>
              <a:t>Michoac</a:t>
            </a:r>
            <a:r>
              <a:rPr lang="es-MX" sz="1600" b="1" spc="-70">
                <a:solidFill>
                  <a:srgbClr val="761B37"/>
                </a:solidFill>
                <a:latin typeface="Verdana"/>
                <a:cs typeface="Verdana"/>
              </a:rPr>
              <a:t>á</a:t>
            </a:r>
            <a:r>
              <a:rPr lang="es-MX" sz="1600" b="1" spc="-155">
                <a:solidFill>
                  <a:srgbClr val="761B37"/>
                </a:solidFill>
                <a:latin typeface="Verdana"/>
                <a:cs typeface="Verdana"/>
              </a:rPr>
              <a:t>n.</a:t>
            </a:r>
            <a:r>
              <a:rPr lang="es-MX" sz="1600" b="1" spc="-150">
                <a:solidFill>
                  <a:srgbClr val="761B37"/>
                </a:solidFill>
                <a:latin typeface="Verdana"/>
                <a:cs typeface="Verdana"/>
              </a:rPr>
              <a:t> </a:t>
            </a:r>
            <a:r>
              <a:rPr lang="es-MX" sz="1600" b="1" spc="-100">
                <a:solidFill>
                  <a:srgbClr val="761B37"/>
                </a:solidFill>
                <a:latin typeface="Verdana"/>
                <a:cs typeface="Verdana"/>
              </a:rPr>
              <a:t>Esper</a:t>
            </a:r>
            <a:r>
              <a:rPr lang="es-MX" sz="1600" b="1" spc="-114">
                <a:solidFill>
                  <a:srgbClr val="761B37"/>
                </a:solidFill>
                <a:latin typeface="Verdana"/>
                <a:cs typeface="Verdana"/>
              </a:rPr>
              <a:t>a</a:t>
            </a:r>
            <a:r>
              <a:rPr lang="es-MX" sz="1600" b="1" spc="-110">
                <a:solidFill>
                  <a:srgbClr val="761B37"/>
                </a:solidFill>
                <a:latin typeface="Verdana"/>
                <a:cs typeface="Verdana"/>
              </a:rPr>
              <a:t>nza</a:t>
            </a:r>
            <a:r>
              <a:rPr lang="es-MX" sz="1600" b="1" spc="-145">
                <a:solidFill>
                  <a:srgbClr val="761B37"/>
                </a:solidFill>
                <a:latin typeface="Verdana"/>
                <a:cs typeface="Verdana"/>
              </a:rPr>
              <a:t> </a:t>
            </a:r>
            <a:r>
              <a:rPr lang="es-MX" sz="1600" b="1" spc="-55">
                <a:solidFill>
                  <a:srgbClr val="761B37"/>
                </a:solidFill>
                <a:latin typeface="Verdana"/>
                <a:cs typeface="Verdana"/>
              </a:rPr>
              <a:t>de</a:t>
            </a:r>
            <a:r>
              <a:rPr lang="es-MX" sz="1600" b="1" spc="-150">
                <a:solidFill>
                  <a:srgbClr val="761B37"/>
                </a:solidFill>
                <a:latin typeface="Verdana"/>
                <a:cs typeface="Verdana"/>
              </a:rPr>
              <a:t> </a:t>
            </a:r>
            <a:r>
              <a:rPr lang="es-MX" sz="1600" b="1" spc="-145">
                <a:solidFill>
                  <a:srgbClr val="761B37"/>
                </a:solidFill>
                <a:latin typeface="Verdana"/>
                <a:cs typeface="Verdana"/>
              </a:rPr>
              <a:t>v</a:t>
            </a:r>
            <a:r>
              <a:rPr lang="es-MX" sz="1600" b="1" spc="-85">
                <a:solidFill>
                  <a:srgbClr val="761B37"/>
                </a:solidFill>
                <a:latin typeface="Verdana"/>
                <a:cs typeface="Verdana"/>
              </a:rPr>
              <a:t>ida</a:t>
            </a:r>
            <a:r>
              <a:rPr lang="es-MX" sz="1600" b="1" spc="-140">
                <a:solidFill>
                  <a:srgbClr val="761B37"/>
                </a:solidFill>
                <a:latin typeface="Verdana"/>
                <a:cs typeface="Verdana"/>
              </a:rPr>
              <a:t> </a:t>
            </a:r>
            <a:r>
              <a:rPr lang="es-MX" sz="1600" b="1" spc="-120">
                <a:solidFill>
                  <a:srgbClr val="761B37"/>
                </a:solidFill>
                <a:latin typeface="Verdana"/>
                <a:cs typeface="Verdana"/>
              </a:rPr>
              <a:t>al</a:t>
            </a:r>
            <a:r>
              <a:rPr lang="es-MX" sz="1600" b="1" spc="-150">
                <a:solidFill>
                  <a:srgbClr val="761B37"/>
                </a:solidFill>
                <a:latin typeface="Verdana"/>
                <a:cs typeface="Verdana"/>
              </a:rPr>
              <a:t> </a:t>
            </a:r>
            <a:r>
              <a:rPr lang="es-MX" sz="1600" b="1" spc="-70">
                <a:solidFill>
                  <a:srgbClr val="761B37"/>
                </a:solidFill>
                <a:latin typeface="Verdana"/>
                <a:cs typeface="Verdana"/>
              </a:rPr>
              <a:t>nac</a:t>
            </a:r>
            <a:r>
              <a:rPr lang="es-MX" sz="1600" b="1" spc="-80">
                <a:solidFill>
                  <a:srgbClr val="761B37"/>
                </a:solidFill>
                <a:latin typeface="Verdana"/>
                <a:cs typeface="Verdana"/>
              </a:rPr>
              <a:t>e</a:t>
            </a:r>
            <a:r>
              <a:rPr lang="es-MX" sz="1600" b="1" spc="-170">
                <a:solidFill>
                  <a:srgbClr val="761B37"/>
                </a:solidFill>
                <a:latin typeface="Verdana"/>
                <a:cs typeface="Verdana"/>
              </a:rPr>
              <a:t>r</a:t>
            </a:r>
            <a:endParaRPr lang="es-MX" sz="1600" b="1" dirty="0">
              <a:latin typeface="Verdana"/>
              <a:cs typeface="Verdana"/>
            </a:endParaRPr>
          </a:p>
        </p:txBody>
      </p:sp>
      <p:grpSp>
        <p:nvGrpSpPr>
          <p:cNvPr id="10" name="Grupo 9">
            <a:extLst>
              <a:ext uri="{FF2B5EF4-FFF2-40B4-BE49-F238E27FC236}">
                <a16:creationId xmlns:a16="http://schemas.microsoft.com/office/drawing/2014/main" id="{8260AB7D-7C47-443E-82E2-75CCAD3518EA}"/>
              </a:ext>
            </a:extLst>
          </p:cNvPr>
          <p:cNvGrpSpPr/>
          <p:nvPr/>
        </p:nvGrpSpPr>
        <p:grpSpPr>
          <a:xfrm>
            <a:off x="4737353" y="6220130"/>
            <a:ext cx="2272920" cy="239395"/>
            <a:chOff x="4737353" y="6220130"/>
            <a:chExt cx="2272920" cy="239395"/>
          </a:xfrm>
        </p:grpSpPr>
        <p:sp>
          <p:nvSpPr>
            <p:cNvPr id="94" name="object 28">
              <a:extLst>
                <a:ext uri="{FF2B5EF4-FFF2-40B4-BE49-F238E27FC236}">
                  <a16:creationId xmlns:a16="http://schemas.microsoft.com/office/drawing/2014/main" id="{07905416-6263-4EDD-AF68-D872E316D19A}"/>
                </a:ext>
              </a:extLst>
            </p:cNvPr>
            <p:cNvSpPr/>
            <p:nvPr/>
          </p:nvSpPr>
          <p:spPr>
            <a:xfrm>
              <a:off x="4737353" y="6356122"/>
              <a:ext cx="243840" cy="0"/>
            </a:xfrm>
            <a:custGeom>
              <a:avLst/>
              <a:gdLst/>
              <a:ahLst/>
              <a:cxnLst/>
              <a:rect l="l" t="t" r="r" b="b"/>
              <a:pathLst>
                <a:path w="243839">
                  <a:moveTo>
                    <a:pt x="0" y="0"/>
                  </a:moveTo>
                  <a:lnTo>
                    <a:pt x="243840" y="0"/>
                  </a:lnTo>
                </a:path>
              </a:pathLst>
            </a:custGeom>
            <a:ln w="28575">
              <a:solidFill>
                <a:srgbClr val="55232A"/>
              </a:solidFill>
            </a:ln>
          </p:spPr>
          <p:txBody>
            <a:bodyPr wrap="square" lIns="0" tIns="0" rIns="0" bIns="0" rtlCol="0"/>
            <a:lstStyle/>
            <a:p>
              <a:endParaRPr/>
            </a:p>
          </p:txBody>
        </p:sp>
        <p:sp>
          <p:nvSpPr>
            <p:cNvPr id="95" name="object 29">
              <a:extLst>
                <a:ext uri="{FF2B5EF4-FFF2-40B4-BE49-F238E27FC236}">
                  <a16:creationId xmlns:a16="http://schemas.microsoft.com/office/drawing/2014/main" id="{3B8ADF6C-C124-4A60-A821-5ADE9E6078C2}"/>
                </a:ext>
              </a:extLst>
            </p:cNvPr>
            <p:cNvSpPr txBox="1"/>
            <p:nvPr/>
          </p:nvSpPr>
          <p:spPr>
            <a:xfrm>
              <a:off x="4994275" y="6220130"/>
              <a:ext cx="737870" cy="239395"/>
            </a:xfrm>
            <a:prstGeom prst="rect">
              <a:avLst/>
            </a:prstGeom>
          </p:spPr>
          <p:txBody>
            <a:bodyPr vert="horz" wrap="square" lIns="0" tIns="12700" rIns="0" bIns="0" rtlCol="0">
              <a:spAutoFit/>
            </a:bodyPr>
            <a:lstStyle/>
            <a:p>
              <a:pPr marL="12700">
                <a:lnSpc>
                  <a:spcPct val="100000"/>
                </a:lnSpc>
                <a:spcBef>
                  <a:spcPts val="100"/>
                </a:spcBef>
              </a:pPr>
              <a:r>
                <a:rPr sz="1400" spc="150" dirty="0">
                  <a:solidFill>
                    <a:srgbClr val="585858"/>
                  </a:solidFill>
                  <a:latin typeface="Verdana"/>
                  <a:cs typeface="Verdana"/>
                </a:rPr>
                <a:t>M</a:t>
              </a:r>
              <a:r>
                <a:rPr sz="1400" spc="-10" dirty="0">
                  <a:solidFill>
                    <a:srgbClr val="585858"/>
                  </a:solidFill>
                  <a:latin typeface="Verdana"/>
                  <a:cs typeface="Verdana"/>
                </a:rPr>
                <a:t>uj</a:t>
              </a:r>
              <a:r>
                <a:rPr sz="1400" spc="-20" dirty="0">
                  <a:solidFill>
                    <a:srgbClr val="585858"/>
                  </a:solidFill>
                  <a:latin typeface="Verdana"/>
                  <a:cs typeface="Verdana"/>
                </a:rPr>
                <a:t>e</a:t>
              </a:r>
              <a:r>
                <a:rPr sz="1400" spc="-15" dirty="0">
                  <a:solidFill>
                    <a:srgbClr val="585858"/>
                  </a:solidFill>
                  <a:latin typeface="Verdana"/>
                  <a:cs typeface="Verdana"/>
                </a:rPr>
                <a:t>re</a:t>
              </a:r>
              <a:r>
                <a:rPr sz="1400" spc="-45" dirty="0">
                  <a:solidFill>
                    <a:srgbClr val="585858"/>
                  </a:solidFill>
                  <a:latin typeface="Verdana"/>
                  <a:cs typeface="Verdana"/>
                </a:rPr>
                <a:t>s</a:t>
              </a:r>
              <a:endParaRPr sz="1400">
                <a:latin typeface="Verdana"/>
                <a:cs typeface="Verdana"/>
              </a:endParaRPr>
            </a:p>
          </p:txBody>
        </p:sp>
        <p:sp>
          <p:nvSpPr>
            <p:cNvPr id="96" name="object 30">
              <a:extLst>
                <a:ext uri="{FF2B5EF4-FFF2-40B4-BE49-F238E27FC236}">
                  <a16:creationId xmlns:a16="http://schemas.microsoft.com/office/drawing/2014/main" id="{2F70B355-D558-4117-BFDB-CDB1F5724285}"/>
                </a:ext>
              </a:extLst>
            </p:cNvPr>
            <p:cNvSpPr/>
            <p:nvPr/>
          </p:nvSpPr>
          <p:spPr>
            <a:xfrm>
              <a:off x="5895594" y="6356122"/>
              <a:ext cx="243840" cy="0"/>
            </a:xfrm>
            <a:custGeom>
              <a:avLst/>
              <a:gdLst/>
              <a:ahLst/>
              <a:cxnLst/>
              <a:rect l="l" t="t" r="r" b="b"/>
              <a:pathLst>
                <a:path w="243839">
                  <a:moveTo>
                    <a:pt x="0" y="0"/>
                  </a:moveTo>
                  <a:lnTo>
                    <a:pt x="243839" y="0"/>
                  </a:lnTo>
                </a:path>
              </a:pathLst>
            </a:custGeom>
            <a:ln w="28575">
              <a:solidFill>
                <a:srgbClr val="B8995C"/>
              </a:solidFill>
            </a:ln>
          </p:spPr>
          <p:txBody>
            <a:bodyPr wrap="square" lIns="0" tIns="0" rIns="0" bIns="0" rtlCol="0"/>
            <a:lstStyle/>
            <a:p>
              <a:endParaRPr/>
            </a:p>
          </p:txBody>
        </p:sp>
        <p:sp>
          <p:nvSpPr>
            <p:cNvPr id="97" name="object 31">
              <a:extLst>
                <a:ext uri="{FF2B5EF4-FFF2-40B4-BE49-F238E27FC236}">
                  <a16:creationId xmlns:a16="http://schemas.microsoft.com/office/drawing/2014/main" id="{C7F7C19E-AB22-434A-8AC9-65D68E7ABD96}"/>
                </a:ext>
              </a:extLst>
            </p:cNvPr>
            <p:cNvSpPr txBox="1"/>
            <p:nvPr/>
          </p:nvSpPr>
          <p:spPr>
            <a:xfrm>
              <a:off x="6153658" y="6220130"/>
              <a:ext cx="856615" cy="239395"/>
            </a:xfrm>
            <a:prstGeom prst="rect">
              <a:avLst/>
            </a:prstGeom>
          </p:spPr>
          <p:txBody>
            <a:bodyPr vert="horz" wrap="square" lIns="0" tIns="12700" rIns="0" bIns="0" rtlCol="0">
              <a:spAutoFit/>
            </a:bodyPr>
            <a:lstStyle/>
            <a:p>
              <a:pPr marL="12700">
                <a:lnSpc>
                  <a:spcPct val="100000"/>
                </a:lnSpc>
                <a:spcBef>
                  <a:spcPts val="100"/>
                </a:spcBef>
              </a:pPr>
              <a:r>
                <a:rPr sz="1400" spc="30" dirty="0">
                  <a:solidFill>
                    <a:srgbClr val="585858"/>
                  </a:solidFill>
                  <a:latin typeface="Verdana"/>
                  <a:cs typeface="Verdana"/>
                </a:rPr>
                <a:t>Hombres</a:t>
              </a:r>
              <a:endParaRPr sz="1400">
                <a:latin typeface="Verdana"/>
                <a:cs typeface="Verdana"/>
              </a:endParaRPr>
            </a:p>
          </p:txBody>
        </p:sp>
      </p:grpSp>
    </p:spTree>
    <p:extLst>
      <p:ext uri="{BB962C8B-B14F-4D97-AF65-F5344CB8AC3E}">
        <p14:creationId xmlns:p14="http://schemas.microsoft.com/office/powerpoint/2010/main" val="33854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8" cstate="print"/>
          <a:stretch>
            <a:fillRect/>
          </a:stretch>
        </p:blipFill>
        <p:spPr>
          <a:xfrm>
            <a:off x="11145914" y="5762451"/>
            <a:ext cx="591996" cy="713744"/>
          </a:xfrm>
          <a:prstGeom prst="rect">
            <a:avLst/>
          </a:prstGeom>
        </p:spPr>
      </p:pic>
      <p:pic>
        <p:nvPicPr>
          <p:cNvPr id="18" name="Imagen 17">
            <a:extLst>
              <a:ext uri="{FF2B5EF4-FFF2-40B4-BE49-F238E27FC236}">
                <a16:creationId xmlns:a16="http://schemas.microsoft.com/office/drawing/2014/main" id="{715D4968-F1E3-4B8A-992E-08E50E1FCFB3}"/>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grpSp>
        <p:nvGrpSpPr>
          <p:cNvPr id="17" name="object 3">
            <a:extLst>
              <a:ext uri="{FF2B5EF4-FFF2-40B4-BE49-F238E27FC236}">
                <a16:creationId xmlns:a16="http://schemas.microsoft.com/office/drawing/2014/main" id="{51E2568C-F214-490E-B2DD-1DDC7A7B3BA0}"/>
              </a:ext>
            </a:extLst>
          </p:cNvPr>
          <p:cNvGrpSpPr/>
          <p:nvPr/>
        </p:nvGrpSpPr>
        <p:grpSpPr>
          <a:xfrm>
            <a:off x="1319955" y="2048975"/>
            <a:ext cx="4817745" cy="4427220"/>
            <a:chOff x="510540" y="1807464"/>
            <a:chExt cx="4817745" cy="4427220"/>
          </a:xfrm>
        </p:grpSpPr>
        <p:pic>
          <p:nvPicPr>
            <p:cNvPr id="19" name="object 4">
              <a:extLst>
                <a:ext uri="{FF2B5EF4-FFF2-40B4-BE49-F238E27FC236}">
                  <a16:creationId xmlns:a16="http://schemas.microsoft.com/office/drawing/2014/main" id="{3BA84A83-B3AD-4E3B-967D-EAA894A214CB}"/>
                </a:ext>
              </a:extLst>
            </p:cNvPr>
            <p:cNvPicPr/>
            <p:nvPr/>
          </p:nvPicPr>
          <p:blipFill>
            <a:blip r:embed="rId10" cstate="print"/>
            <a:stretch>
              <a:fillRect/>
            </a:stretch>
          </p:blipFill>
          <p:spPr>
            <a:xfrm>
              <a:off x="510540" y="1807464"/>
              <a:ext cx="4817364" cy="4427220"/>
            </a:xfrm>
            <a:prstGeom prst="rect">
              <a:avLst/>
            </a:prstGeom>
          </p:spPr>
        </p:pic>
        <p:sp>
          <p:nvSpPr>
            <p:cNvPr id="22" name="object 5">
              <a:extLst>
                <a:ext uri="{FF2B5EF4-FFF2-40B4-BE49-F238E27FC236}">
                  <a16:creationId xmlns:a16="http://schemas.microsoft.com/office/drawing/2014/main" id="{0B87EAD2-81AE-4EFD-9BFE-972CE6C607BB}"/>
                </a:ext>
              </a:extLst>
            </p:cNvPr>
            <p:cNvSpPr/>
            <p:nvPr/>
          </p:nvSpPr>
          <p:spPr>
            <a:xfrm>
              <a:off x="1407922" y="4807966"/>
              <a:ext cx="497205" cy="164465"/>
            </a:xfrm>
            <a:custGeom>
              <a:avLst/>
              <a:gdLst/>
              <a:ahLst/>
              <a:cxnLst/>
              <a:rect l="l" t="t" r="r" b="b"/>
              <a:pathLst>
                <a:path w="497205" h="164464">
                  <a:moveTo>
                    <a:pt x="421775" y="30436"/>
                  </a:moveTo>
                  <a:lnTo>
                    <a:pt x="0" y="152018"/>
                  </a:lnTo>
                  <a:lnTo>
                    <a:pt x="3556" y="164210"/>
                  </a:lnTo>
                  <a:lnTo>
                    <a:pt x="425292" y="42639"/>
                  </a:lnTo>
                  <a:lnTo>
                    <a:pt x="421775" y="30436"/>
                  </a:lnTo>
                  <a:close/>
                </a:path>
                <a:path w="497205" h="164464">
                  <a:moveTo>
                    <a:pt x="484285" y="26923"/>
                  </a:moveTo>
                  <a:lnTo>
                    <a:pt x="433959" y="26923"/>
                  </a:lnTo>
                  <a:lnTo>
                    <a:pt x="437515" y="39115"/>
                  </a:lnTo>
                  <a:lnTo>
                    <a:pt x="425292" y="42639"/>
                  </a:lnTo>
                  <a:lnTo>
                    <a:pt x="434085" y="73151"/>
                  </a:lnTo>
                  <a:lnTo>
                    <a:pt x="484285" y="26923"/>
                  </a:lnTo>
                  <a:close/>
                </a:path>
                <a:path w="497205" h="164464">
                  <a:moveTo>
                    <a:pt x="433959" y="26923"/>
                  </a:moveTo>
                  <a:lnTo>
                    <a:pt x="421775" y="30436"/>
                  </a:lnTo>
                  <a:lnTo>
                    <a:pt x="425292" y="42639"/>
                  </a:lnTo>
                  <a:lnTo>
                    <a:pt x="437515" y="39115"/>
                  </a:lnTo>
                  <a:lnTo>
                    <a:pt x="433959" y="26923"/>
                  </a:lnTo>
                  <a:close/>
                </a:path>
                <a:path w="497205" h="164464">
                  <a:moveTo>
                    <a:pt x="413003" y="0"/>
                  </a:moveTo>
                  <a:lnTo>
                    <a:pt x="421775" y="30436"/>
                  </a:lnTo>
                  <a:lnTo>
                    <a:pt x="433959" y="26923"/>
                  </a:lnTo>
                  <a:lnTo>
                    <a:pt x="484285" y="26923"/>
                  </a:lnTo>
                  <a:lnTo>
                    <a:pt x="496697" y="15493"/>
                  </a:lnTo>
                  <a:lnTo>
                    <a:pt x="413003" y="0"/>
                  </a:lnTo>
                  <a:close/>
                </a:path>
              </a:pathLst>
            </a:custGeom>
            <a:solidFill>
              <a:srgbClr val="255B4B"/>
            </a:solidFill>
          </p:spPr>
          <p:txBody>
            <a:bodyPr wrap="square" lIns="0" tIns="0" rIns="0" bIns="0" rtlCol="0"/>
            <a:lstStyle/>
            <a:p>
              <a:endParaRPr/>
            </a:p>
          </p:txBody>
        </p:sp>
      </p:grpSp>
      <p:grpSp>
        <p:nvGrpSpPr>
          <p:cNvPr id="24" name="object 6">
            <a:extLst>
              <a:ext uri="{FF2B5EF4-FFF2-40B4-BE49-F238E27FC236}">
                <a16:creationId xmlns:a16="http://schemas.microsoft.com/office/drawing/2014/main" id="{10F47BD8-CD2B-4F7F-8CAE-1B58D4DD418E}"/>
              </a:ext>
            </a:extLst>
          </p:cNvPr>
          <p:cNvGrpSpPr/>
          <p:nvPr/>
        </p:nvGrpSpPr>
        <p:grpSpPr>
          <a:xfrm>
            <a:off x="6487838" y="2048975"/>
            <a:ext cx="4311650" cy="3964304"/>
            <a:chOff x="5678423" y="1807464"/>
            <a:chExt cx="4311650" cy="3964304"/>
          </a:xfrm>
        </p:grpSpPr>
        <p:pic>
          <p:nvPicPr>
            <p:cNvPr id="26" name="object 7">
              <a:extLst>
                <a:ext uri="{FF2B5EF4-FFF2-40B4-BE49-F238E27FC236}">
                  <a16:creationId xmlns:a16="http://schemas.microsoft.com/office/drawing/2014/main" id="{71482116-F172-4FF9-880D-DFD8E0330B5E}"/>
                </a:ext>
              </a:extLst>
            </p:cNvPr>
            <p:cNvPicPr/>
            <p:nvPr/>
          </p:nvPicPr>
          <p:blipFill>
            <a:blip r:embed="rId11" cstate="print"/>
            <a:stretch>
              <a:fillRect/>
            </a:stretch>
          </p:blipFill>
          <p:spPr>
            <a:xfrm>
              <a:off x="5678423" y="1807464"/>
              <a:ext cx="4311396" cy="3963924"/>
            </a:xfrm>
            <a:prstGeom prst="rect">
              <a:avLst/>
            </a:prstGeom>
          </p:spPr>
        </p:pic>
        <p:sp>
          <p:nvSpPr>
            <p:cNvPr id="27" name="object 8">
              <a:extLst>
                <a:ext uri="{FF2B5EF4-FFF2-40B4-BE49-F238E27FC236}">
                  <a16:creationId xmlns:a16="http://schemas.microsoft.com/office/drawing/2014/main" id="{168E34AB-CDAA-4B8D-A845-80C7DA377FFD}"/>
                </a:ext>
              </a:extLst>
            </p:cNvPr>
            <p:cNvSpPr/>
            <p:nvPr/>
          </p:nvSpPr>
          <p:spPr>
            <a:xfrm>
              <a:off x="6493509" y="4527550"/>
              <a:ext cx="497205" cy="164465"/>
            </a:xfrm>
            <a:custGeom>
              <a:avLst/>
              <a:gdLst/>
              <a:ahLst/>
              <a:cxnLst/>
              <a:rect l="l" t="t" r="r" b="b"/>
              <a:pathLst>
                <a:path w="497204" h="164464">
                  <a:moveTo>
                    <a:pt x="421775" y="30436"/>
                  </a:moveTo>
                  <a:lnTo>
                    <a:pt x="0" y="152019"/>
                  </a:lnTo>
                  <a:lnTo>
                    <a:pt x="3555" y="164211"/>
                  </a:lnTo>
                  <a:lnTo>
                    <a:pt x="425292" y="42639"/>
                  </a:lnTo>
                  <a:lnTo>
                    <a:pt x="421775" y="30436"/>
                  </a:lnTo>
                  <a:close/>
                </a:path>
                <a:path w="497204" h="164464">
                  <a:moveTo>
                    <a:pt x="484285" y="26924"/>
                  </a:moveTo>
                  <a:lnTo>
                    <a:pt x="433959" y="26924"/>
                  </a:lnTo>
                  <a:lnTo>
                    <a:pt x="437514" y="39116"/>
                  </a:lnTo>
                  <a:lnTo>
                    <a:pt x="425292" y="42639"/>
                  </a:lnTo>
                  <a:lnTo>
                    <a:pt x="434086" y="73151"/>
                  </a:lnTo>
                  <a:lnTo>
                    <a:pt x="484285" y="26924"/>
                  </a:lnTo>
                  <a:close/>
                </a:path>
                <a:path w="497204" h="164464">
                  <a:moveTo>
                    <a:pt x="433959" y="26924"/>
                  </a:moveTo>
                  <a:lnTo>
                    <a:pt x="421775" y="30436"/>
                  </a:lnTo>
                  <a:lnTo>
                    <a:pt x="425292" y="42639"/>
                  </a:lnTo>
                  <a:lnTo>
                    <a:pt x="437514" y="39116"/>
                  </a:lnTo>
                  <a:lnTo>
                    <a:pt x="433959" y="26924"/>
                  </a:lnTo>
                  <a:close/>
                </a:path>
                <a:path w="497204" h="164464">
                  <a:moveTo>
                    <a:pt x="413004" y="0"/>
                  </a:moveTo>
                  <a:lnTo>
                    <a:pt x="421775" y="30436"/>
                  </a:lnTo>
                  <a:lnTo>
                    <a:pt x="433959" y="26924"/>
                  </a:lnTo>
                  <a:lnTo>
                    <a:pt x="484285" y="26924"/>
                  </a:lnTo>
                  <a:lnTo>
                    <a:pt x="496696" y="15493"/>
                  </a:lnTo>
                  <a:lnTo>
                    <a:pt x="413004" y="0"/>
                  </a:lnTo>
                  <a:close/>
                </a:path>
              </a:pathLst>
            </a:custGeom>
            <a:solidFill>
              <a:srgbClr val="255B4B"/>
            </a:solidFill>
          </p:spPr>
          <p:txBody>
            <a:bodyPr wrap="square" lIns="0" tIns="0" rIns="0" bIns="0" rtlCol="0"/>
            <a:lstStyle/>
            <a:p>
              <a:endParaRPr/>
            </a:p>
          </p:txBody>
        </p:sp>
      </p:grpSp>
      <p:sp>
        <p:nvSpPr>
          <p:cNvPr id="29" name="object 2">
            <a:extLst>
              <a:ext uri="{FF2B5EF4-FFF2-40B4-BE49-F238E27FC236}">
                <a16:creationId xmlns:a16="http://schemas.microsoft.com/office/drawing/2014/main" id="{86623E5C-5930-49FD-ACB2-6149456DDCEE}"/>
              </a:ext>
            </a:extLst>
          </p:cNvPr>
          <p:cNvSpPr txBox="1">
            <a:spLocks/>
          </p:cNvSpPr>
          <p:nvPr/>
        </p:nvSpPr>
        <p:spPr>
          <a:xfrm>
            <a:off x="832661" y="1329375"/>
            <a:ext cx="5949592" cy="363304"/>
          </a:xfrm>
          <a:prstGeom prst="rect">
            <a:avLst/>
          </a:prstGeom>
        </p:spPr>
        <p:txBody>
          <a:bodyPr vert="horz" wrap="square" lIns="0" tIns="55244"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nSpc>
                <a:spcPts val="2700"/>
              </a:lnSpc>
              <a:spcBef>
                <a:spcPts val="434"/>
              </a:spcBef>
            </a:pPr>
            <a:r>
              <a:rPr lang="es-MX" sz="1800" b="1" spc="-70">
                <a:solidFill>
                  <a:srgbClr val="6D152D"/>
                </a:solidFill>
                <a:latin typeface="Verdana"/>
                <a:cs typeface="Verdana"/>
              </a:rPr>
              <a:t>Repú</a:t>
            </a:r>
            <a:r>
              <a:rPr lang="es-MX" sz="1800" b="1" spc="-60">
                <a:solidFill>
                  <a:srgbClr val="6D152D"/>
                </a:solidFill>
                <a:latin typeface="Verdana"/>
                <a:cs typeface="Verdana"/>
              </a:rPr>
              <a:t>b</a:t>
            </a:r>
            <a:r>
              <a:rPr lang="es-MX" sz="1800" b="1" spc="-105">
                <a:solidFill>
                  <a:srgbClr val="6D152D"/>
                </a:solidFill>
                <a:latin typeface="Verdana"/>
                <a:cs typeface="Verdana"/>
              </a:rPr>
              <a:t>l</a:t>
            </a:r>
            <a:r>
              <a:rPr lang="es-MX" sz="1800" b="1" spc="-100">
                <a:solidFill>
                  <a:srgbClr val="6D152D"/>
                </a:solidFill>
                <a:latin typeface="Verdana"/>
                <a:cs typeface="Verdana"/>
              </a:rPr>
              <a:t>i</a:t>
            </a:r>
            <a:r>
              <a:rPr lang="es-MX" sz="1800" b="1" spc="-65">
                <a:solidFill>
                  <a:srgbClr val="6D152D"/>
                </a:solidFill>
                <a:latin typeface="Verdana"/>
                <a:cs typeface="Verdana"/>
              </a:rPr>
              <a:t>ca</a:t>
            </a:r>
            <a:r>
              <a:rPr lang="es-MX" sz="1800" b="1" spc="-165">
                <a:solidFill>
                  <a:srgbClr val="6D152D"/>
                </a:solidFill>
                <a:latin typeface="Verdana"/>
                <a:cs typeface="Verdana"/>
              </a:rPr>
              <a:t> </a:t>
            </a:r>
            <a:r>
              <a:rPr lang="es-MX" sz="1800" b="1" spc="-105">
                <a:solidFill>
                  <a:srgbClr val="6D152D"/>
                </a:solidFill>
                <a:latin typeface="Verdana"/>
                <a:cs typeface="Verdana"/>
              </a:rPr>
              <a:t>Mex</a:t>
            </a:r>
            <a:r>
              <a:rPr lang="es-MX" sz="1800" b="1" spc="-45">
                <a:solidFill>
                  <a:srgbClr val="6D152D"/>
                </a:solidFill>
                <a:latin typeface="Verdana"/>
                <a:cs typeface="Verdana"/>
              </a:rPr>
              <a:t>i</a:t>
            </a:r>
            <a:r>
              <a:rPr lang="es-MX" sz="1800" b="1" spc="-114">
                <a:solidFill>
                  <a:srgbClr val="6D152D"/>
                </a:solidFill>
                <a:latin typeface="Verdana"/>
                <a:cs typeface="Verdana"/>
              </a:rPr>
              <a:t>cana.</a:t>
            </a:r>
            <a:r>
              <a:rPr lang="es-MX" sz="1800" b="1" spc="-160">
                <a:solidFill>
                  <a:srgbClr val="6D152D"/>
                </a:solidFill>
                <a:latin typeface="Verdana"/>
                <a:cs typeface="Verdana"/>
              </a:rPr>
              <a:t> </a:t>
            </a:r>
            <a:r>
              <a:rPr lang="es-MX" sz="1800" b="1" spc="-105">
                <a:solidFill>
                  <a:srgbClr val="6D152D"/>
                </a:solidFill>
                <a:latin typeface="Verdana"/>
                <a:cs typeface="Verdana"/>
              </a:rPr>
              <a:t>Esperanza</a:t>
            </a:r>
            <a:r>
              <a:rPr lang="es-MX" sz="1800" b="1" spc="-135">
                <a:solidFill>
                  <a:srgbClr val="6D152D"/>
                </a:solidFill>
                <a:latin typeface="Verdana"/>
                <a:cs typeface="Verdana"/>
              </a:rPr>
              <a:t> </a:t>
            </a:r>
            <a:r>
              <a:rPr lang="es-MX" sz="1800" b="1" spc="-55">
                <a:solidFill>
                  <a:srgbClr val="6D152D"/>
                </a:solidFill>
                <a:latin typeface="Verdana"/>
                <a:cs typeface="Verdana"/>
              </a:rPr>
              <a:t>de</a:t>
            </a:r>
            <a:r>
              <a:rPr lang="es-MX" sz="1800" b="1" spc="-150">
                <a:solidFill>
                  <a:srgbClr val="6D152D"/>
                </a:solidFill>
                <a:latin typeface="Verdana"/>
                <a:cs typeface="Verdana"/>
              </a:rPr>
              <a:t> </a:t>
            </a:r>
            <a:r>
              <a:rPr lang="es-MX" sz="1800" b="1" spc="-85">
                <a:solidFill>
                  <a:srgbClr val="6D152D"/>
                </a:solidFill>
                <a:latin typeface="Verdana"/>
                <a:cs typeface="Verdana"/>
              </a:rPr>
              <a:t>vida  </a:t>
            </a:r>
            <a:r>
              <a:rPr lang="es-MX" sz="1800" b="1" spc="-120">
                <a:solidFill>
                  <a:srgbClr val="6D152D"/>
                </a:solidFill>
                <a:latin typeface="Verdana"/>
                <a:cs typeface="Verdana"/>
              </a:rPr>
              <a:t>al</a:t>
            </a:r>
            <a:r>
              <a:rPr lang="es-MX" sz="1800" b="1" spc="-150">
                <a:solidFill>
                  <a:srgbClr val="6D152D"/>
                </a:solidFill>
                <a:latin typeface="Verdana"/>
                <a:cs typeface="Verdana"/>
              </a:rPr>
              <a:t> </a:t>
            </a:r>
            <a:r>
              <a:rPr lang="es-MX" sz="1800" b="1" spc="-70">
                <a:solidFill>
                  <a:srgbClr val="6D152D"/>
                </a:solidFill>
                <a:latin typeface="Verdana"/>
                <a:cs typeface="Verdana"/>
              </a:rPr>
              <a:t>nac</a:t>
            </a:r>
            <a:r>
              <a:rPr lang="es-MX" sz="1800" b="1" spc="-80">
                <a:solidFill>
                  <a:srgbClr val="6D152D"/>
                </a:solidFill>
                <a:latin typeface="Verdana"/>
                <a:cs typeface="Verdana"/>
              </a:rPr>
              <a:t>e</a:t>
            </a:r>
            <a:r>
              <a:rPr lang="es-MX" sz="1800" b="1" spc="-170">
                <a:solidFill>
                  <a:srgbClr val="6D152D"/>
                </a:solidFill>
                <a:latin typeface="Verdana"/>
                <a:cs typeface="Verdana"/>
              </a:rPr>
              <a:t>r</a:t>
            </a:r>
            <a:endParaRPr lang="es-MX" sz="1800" b="1" dirty="0">
              <a:latin typeface="Verdana"/>
              <a:cs typeface="Verdana"/>
            </a:endParaRPr>
          </a:p>
        </p:txBody>
      </p:sp>
    </p:spTree>
    <p:extLst>
      <p:ext uri="{BB962C8B-B14F-4D97-AF65-F5344CB8AC3E}">
        <p14:creationId xmlns:p14="http://schemas.microsoft.com/office/powerpoint/2010/main" val="2188885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92EAA963-DF8F-47B2-85E3-A34BA61F8FED}"/>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pic>
        <p:nvPicPr>
          <p:cNvPr id="17" name="object 2"/>
          <p:cNvPicPr/>
          <p:nvPr/>
        </p:nvPicPr>
        <p:blipFill>
          <a:blip r:embed="rId9" cstate="print"/>
          <a:stretch>
            <a:fillRect/>
          </a:stretch>
        </p:blipFill>
        <p:spPr>
          <a:xfrm>
            <a:off x="570903" y="2125214"/>
            <a:ext cx="4721352" cy="4562856"/>
          </a:xfrm>
          <a:prstGeom prst="rect">
            <a:avLst/>
          </a:prstGeom>
        </p:spPr>
      </p:pic>
      <p:sp>
        <p:nvSpPr>
          <p:cNvPr id="19" name="object 3"/>
          <p:cNvSpPr txBox="1">
            <a:spLocks/>
          </p:cNvSpPr>
          <p:nvPr/>
        </p:nvSpPr>
        <p:spPr>
          <a:xfrm>
            <a:off x="786549" y="1415662"/>
            <a:ext cx="4290060" cy="709552"/>
          </a:xfrm>
          <a:prstGeom prst="rect">
            <a:avLst/>
          </a:prstGeom>
        </p:spPr>
        <p:txBody>
          <a:bodyPr vert="horz" wrap="square" lIns="0" tIns="55244"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2700"/>
              </a:lnSpc>
              <a:spcBef>
                <a:spcPts val="434"/>
              </a:spcBef>
            </a:pPr>
            <a:r>
              <a:rPr lang="es-MX" sz="1800" b="1" spc="-70">
                <a:solidFill>
                  <a:srgbClr val="6D152D"/>
                </a:solidFill>
                <a:latin typeface="Verdana"/>
                <a:cs typeface="Verdana"/>
              </a:rPr>
              <a:t>Repú</a:t>
            </a:r>
            <a:r>
              <a:rPr lang="es-MX" sz="1800" b="1" spc="-60">
                <a:solidFill>
                  <a:srgbClr val="6D152D"/>
                </a:solidFill>
                <a:latin typeface="Verdana"/>
                <a:cs typeface="Verdana"/>
              </a:rPr>
              <a:t>b</a:t>
            </a:r>
            <a:r>
              <a:rPr lang="es-MX" sz="1800" b="1" spc="-105">
                <a:solidFill>
                  <a:srgbClr val="6D152D"/>
                </a:solidFill>
                <a:latin typeface="Verdana"/>
                <a:cs typeface="Verdana"/>
              </a:rPr>
              <a:t>l</a:t>
            </a:r>
            <a:r>
              <a:rPr lang="es-MX" sz="1800" b="1" spc="-100">
                <a:solidFill>
                  <a:srgbClr val="6D152D"/>
                </a:solidFill>
                <a:latin typeface="Verdana"/>
                <a:cs typeface="Verdana"/>
              </a:rPr>
              <a:t>i</a:t>
            </a:r>
            <a:r>
              <a:rPr lang="es-MX" sz="1800" b="1" spc="-65">
                <a:solidFill>
                  <a:srgbClr val="6D152D"/>
                </a:solidFill>
                <a:latin typeface="Verdana"/>
                <a:cs typeface="Verdana"/>
              </a:rPr>
              <a:t>ca</a:t>
            </a:r>
            <a:r>
              <a:rPr lang="es-MX" sz="1800" b="1" spc="-165">
                <a:solidFill>
                  <a:srgbClr val="6D152D"/>
                </a:solidFill>
                <a:latin typeface="Verdana"/>
                <a:cs typeface="Verdana"/>
              </a:rPr>
              <a:t> </a:t>
            </a:r>
            <a:r>
              <a:rPr lang="es-MX" sz="1800" b="1" spc="-105">
                <a:solidFill>
                  <a:srgbClr val="6D152D"/>
                </a:solidFill>
                <a:latin typeface="Verdana"/>
                <a:cs typeface="Verdana"/>
              </a:rPr>
              <a:t>Mex</a:t>
            </a:r>
            <a:r>
              <a:rPr lang="es-MX" sz="1800" b="1" spc="-45">
                <a:solidFill>
                  <a:srgbClr val="6D152D"/>
                </a:solidFill>
                <a:latin typeface="Verdana"/>
                <a:cs typeface="Verdana"/>
              </a:rPr>
              <a:t>i</a:t>
            </a:r>
            <a:r>
              <a:rPr lang="es-MX" sz="1800" b="1" spc="-114">
                <a:solidFill>
                  <a:srgbClr val="6D152D"/>
                </a:solidFill>
                <a:latin typeface="Verdana"/>
                <a:cs typeface="Verdana"/>
              </a:rPr>
              <a:t>cana.</a:t>
            </a:r>
            <a:r>
              <a:rPr lang="es-MX" sz="1800" b="1" spc="-160">
                <a:solidFill>
                  <a:srgbClr val="6D152D"/>
                </a:solidFill>
                <a:latin typeface="Verdana"/>
                <a:cs typeface="Verdana"/>
              </a:rPr>
              <a:t> </a:t>
            </a:r>
            <a:r>
              <a:rPr lang="es-MX" sz="1800" b="1" spc="-125">
                <a:solidFill>
                  <a:srgbClr val="6D152D"/>
                </a:solidFill>
                <a:latin typeface="Verdana"/>
                <a:cs typeface="Verdana"/>
              </a:rPr>
              <a:t>Tasa  </a:t>
            </a:r>
            <a:r>
              <a:rPr lang="es-MX" sz="1800" b="1" spc="-70">
                <a:solidFill>
                  <a:srgbClr val="6D152D"/>
                </a:solidFill>
                <a:latin typeface="Verdana"/>
                <a:cs typeface="Verdana"/>
              </a:rPr>
              <a:t>g</a:t>
            </a:r>
            <a:r>
              <a:rPr lang="es-MX" sz="1800" b="1" spc="-30">
                <a:solidFill>
                  <a:srgbClr val="6D152D"/>
                </a:solidFill>
                <a:latin typeface="Verdana"/>
                <a:cs typeface="Verdana"/>
              </a:rPr>
              <a:t>l</a:t>
            </a:r>
            <a:r>
              <a:rPr lang="es-MX" sz="1800" b="1" spc="-90">
                <a:solidFill>
                  <a:srgbClr val="6D152D"/>
                </a:solidFill>
                <a:latin typeface="Verdana"/>
                <a:cs typeface="Verdana"/>
              </a:rPr>
              <a:t>obal</a:t>
            </a:r>
            <a:r>
              <a:rPr lang="es-MX" sz="1800" b="1" spc="-150">
                <a:solidFill>
                  <a:srgbClr val="6D152D"/>
                </a:solidFill>
                <a:latin typeface="Verdana"/>
                <a:cs typeface="Verdana"/>
              </a:rPr>
              <a:t> </a:t>
            </a:r>
            <a:r>
              <a:rPr lang="es-MX" sz="1800" b="1" spc="-55">
                <a:solidFill>
                  <a:srgbClr val="6D152D"/>
                </a:solidFill>
                <a:latin typeface="Verdana"/>
                <a:cs typeface="Verdana"/>
              </a:rPr>
              <a:t>de</a:t>
            </a:r>
            <a:r>
              <a:rPr lang="es-MX" sz="1800" b="1" spc="-150">
                <a:solidFill>
                  <a:srgbClr val="6D152D"/>
                </a:solidFill>
                <a:latin typeface="Verdana"/>
                <a:cs typeface="Verdana"/>
              </a:rPr>
              <a:t> </a:t>
            </a:r>
            <a:r>
              <a:rPr lang="es-MX" sz="1800" b="1" spc="-85">
                <a:solidFill>
                  <a:srgbClr val="6D152D"/>
                </a:solidFill>
                <a:latin typeface="Verdana"/>
                <a:cs typeface="Verdana"/>
              </a:rPr>
              <a:t>f</a:t>
            </a:r>
            <a:r>
              <a:rPr lang="es-MX" sz="1800" b="1" spc="-60">
                <a:solidFill>
                  <a:srgbClr val="6D152D"/>
                </a:solidFill>
                <a:latin typeface="Verdana"/>
                <a:cs typeface="Verdana"/>
              </a:rPr>
              <a:t>ecund</a:t>
            </a:r>
            <a:r>
              <a:rPr lang="es-MX" sz="1800" b="1" spc="-30">
                <a:solidFill>
                  <a:srgbClr val="6D152D"/>
                </a:solidFill>
                <a:latin typeface="Verdana"/>
                <a:cs typeface="Verdana"/>
              </a:rPr>
              <a:t>i</a:t>
            </a:r>
            <a:r>
              <a:rPr lang="es-MX" sz="1800" b="1" spc="-60">
                <a:solidFill>
                  <a:srgbClr val="6D152D"/>
                </a:solidFill>
                <a:latin typeface="Verdana"/>
                <a:cs typeface="Verdana"/>
              </a:rPr>
              <a:t>dad</a:t>
            </a:r>
            <a:endParaRPr lang="es-MX" sz="1800" b="1" dirty="0">
              <a:latin typeface="Verdana"/>
              <a:cs typeface="Verdana"/>
            </a:endParaRPr>
          </a:p>
        </p:txBody>
      </p:sp>
      <p:sp>
        <p:nvSpPr>
          <p:cNvPr id="22" name="object 5"/>
          <p:cNvSpPr txBox="1"/>
          <p:nvPr/>
        </p:nvSpPr>
        <p:spPr>
          <a:xfrm>
            <a:off x="3278990" y="2252314"/>
            <a:ext cx="895350" cy="452120"/>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7B1D3A"/>
                </a:solidFill>
                <a:latin typeface="Verdana"/>
                <a:cs typeface="Verdana"/>
              </a:rPr>
              <a:t>2</a:t>
            </a:r>
            <a:r>
              <a:rPr sz="2800" b="1" spc="-229" dirty="0">
                <a:solidFill>
                  <a:srgbClr val="7B1D3A"/>
                </a:solidFill>
                <a:latin typeface="Verdana"/>
                <a:cs typeface="Verdana"/>
              </a:rPr>
              <a:t>0</a:t>
            </a:r>
            <a:r>
              <a:rPr sz="2800" b="1" spc="-340" dirty="0">
                <a:solidFill>
                  <a:srgbClr val="7B1D3A"/>
                </a:solidFill>
                <a:latin typeface="Verdana"/>
                <a:cs typeface="Verdana"/>
              </a:rPr>
              <a:t>23</a:t>
            </a:r>
            <a:endParaRPr sz="2800" dirty="0">
              <a:latin typeface="Verdana"/>
              <a:cs typeface="Verdana"/>
            </a:endParaRPr>
          </a:p>
        </p:txBody>
      </p:sp>
      <p:sp>
        <p:nvSpPr>
          <p:cNvPr id="26" name="object 4"/>
          <p:cNvSpPr txBox="1"/>
          <p:nvPr/>
        </p:nvSpPr>
        <p:spPr>
          <a:xfrm>
            <a:off x="7281283" y="1535643"/>
            <a:ext cx="3531870" cy="635635"/>
          </a:xfrm>
          <a:prstGeom prst="rect">
            <a:avLst/>
          </a:prstGeom>
        </p:spPr>
        <p:txBody>
          <a:bodyPr vert="horz" wrap="square" lIns="0" tIns="13335" rIns="0" bIns="0" rtlCol="0">
            <a:spAutoFit/>
          </a:bodyPr>
          <a:lstStyle/>
          <a:p>
            <a:pPr marL="177165" marR="5080" indent="-165100">
              <a:lnSpc>
                <a:spcPct val="100000"/>
              </a:lnSpc>
              <a:spcBef>
                <a:spcPts val="105"/>
              </a:spcBef>
            </a:pPr>
            <a:r>
              <a:rPr lang="es-MX" sz="2000" b="1" spc="-50" dirty="0">
                <a:solidFill>
                  <a:srgbClr val="4E1224"/>
                </a:solidFill>
                <a:latin typeface="Verdana"/>
                <a:cs typeface="Verdana"/>
              </a:rPr>
              <a:t>México</a:t>
            </a:r>
            <a:r>
              <a:rPr sz="2000" b="1" spc="-85" dirty="0">
                <a:solidFill>
                  <a:srgbClr val="4E1224"/>
                </a:solidFill>
                <a:latin typeface="Verdana"/>
                <a:cs typeface="Verdana"/>
              </a:rPr>
              <a:t>.</a:t>
            </a:r>
            <a:r>
              <a:rPr sz="2000" b="1" spc="-100" dirty="0">
                <a:solidFill>
                  <a:srgbClr val="4E1224"/>
                </a:solidFill>
                <a:latin typeface="Verdana"/>
                <a:cs typeface="Verdana"/>
              </a:rPr>
              <a:t> </a:t>
            </a:r>
            <a:r>
              <a:rPr sz="2000" b="1" spc="-114" dirty="0">
                <a:solidFill>
                  <a:srgbClr val="4E1224"/>
                </a:solidFill>
                <a:latin typeface="Verdana"/>
                <a:cs typeface="Verdana"/>
              </a:rPr>
              <a:t>Tasa</a:t>
            </a:r>
            <a:r>
              <a:rPr sz="2000" b="1" spc="-120" dirty="0">
                <a:solidFill>
                  <a:srgbClr val="4E1224"/>
                </a:solidFill>
                <a:latin typeface="Verdana"/>
                <a:cs typeface="Verdana"/>
              </a:rPr>
              <a:t> </a:t>
            </a:r>
            <a:r>
              <a:rPr sz="2000" b="1" spc="-45" dirty="0">
                <a:solidFill>
                  <a:srgbClr val="4E1224"/>
                </a:solidFill>
                <a:latin typeface="Verdana"/>
                <a:cs typeface="Verdana"/>
              </a:rPr>
              <a:t>gl</a:t>
            </a:r>
            <a:r>
              <a:rPr sz="2000" b="1" spc="-65" dirty="0">
                <a:solidFill>
                  <a:srgbClr val="4E1224"/>
                </a:solidFill>
                <a:latin typeface="Verdana"/>
                <a:cs typeface="Verdana"/>
              </a:rPr>
              <a:t>o</a:t>
            </a:r>
            <a:r>
              <a:rPr sz="2000" b="1" spc="-70" dirty="0">
                <a:solidFill>
                  <a:srgbClr val="4E1224"/>
                </a:solidFill>
                <a:latin typeface="Verdana"/>
                <a:cs typeface="Verdana"/>
              </a:rPr>
              <a:t>bal</a:t>
            </a:r>
            <a:r>
              <a:rPr sz="2000" b="1" spc="-140" dirty="0">
                <a:solidFill>
                  <a:srgbClr val="4E1224"/>
                </a:solidFill>
                <a:latin typeface="Verdana"/>
                <a:cs typeface="Verdana"/>
              </a:rPr>
              <a:t> </a:t>
            </a:r>
            <a:r>
              <a:rPr sz="2000" b="1" spc="-30" dirty="0">
                <a:solidFill>
                  <a:srgbClr val="4E1224"/>
                </a:solidFill>
                <a:latin typeface="Verdana"/>
                <a:cs typeface="Verdana"/>
              </a:rPr>
              <a:t>de  </a:t>
            </a:r>
            <a:r>
              <a:rPr sz="2000" b="1" spc="-45" dirty="0">
                <a:solidFill>
                  <a:srgbClr val="4E1224"/>
                </a:solidFill>
                <a:latin typeface="Verdana"/>
                <a:cs typeface="Verdana"/>
              </a:rPr>
              <a:t>fecundidad</a:t>
            </a:r>
            <a:r>
              <a:rPr sz="2000" b="1" spc="-200" dirty="0">
                <a:solidFill>
                  <a:srgbClr val="4E1224"/>
                </a:solidFill>
                <a:latin typeface="Verdana"/>
                <a:cs typeface="Verdana"/>
              </a:rPr>
              <a:t>,</a:t>
            </a:r>
            <a:r>
              <a:rPr sz="2000" b="1" spc="-130" dirty="0">
                <a:solidFill>
                  <a:srgbClr val="4E1224"/>
                </a:solidFill>
                <a:latin typeface="Verdana"/>
                <a:cs typeface="Verdana"/>
              </a:rPr>
              <a:t> </a:t>
            </a:r>
            <a:r>
              <a:rPr sz="2000" b="1" spc="-395" dirty="0">
                <a:solidFill>
                  <a:srgbClr val="4E1224"/>
                </a:solidFill>
                <a:latin typeface="Verdana"/>
                <a:cs typeface="Verdana"/>
              </a:rPr>
              <a:t>1</a:t>
            </a:r>
            <a:r>
              <a:rPr sz="2000" b="1" spc="-405" dirty="0">
                <a:solidFill>
                  <a:srgbClr val="4E1224"/>
                </a:solidFill>
                <a:latin typeface="Verdana"/>
                <a:cs typeface="Verdana"/>
              </a:rPr>
              <a:t>9</a:t>
            </a:r>
            <a:r>
              <a:rPr sz="2000" b="1" spc="-125" dirty="0">
                <a:solidFill>
                  <a:srgbClr val="4E1224"/>
                </a:solidFill>
                <a:latin typeface="Verdana"/>
                <a:cs typeface="Verdana"/>
              </a:rPr>
              <a:t>70</a:t>
            </a:r>
            <a:r>
              <a:rPr sz="2000" b="1" spc="-114" dirty="0">
                <a:solidFill>
                  <a:srgbClr val="4E1224"/>
                </a:solidFill>
                <a:latin typeface="Verdana"/>
                <a:cs typeface="Verdana"/>
              </a:rPr>
              <a:t> </a:t>
            </a:r>
            <a:r>
              <a:rPr sz="2000" b="1" spc="-420" dirty="0">
                <a:solidFill>
                  <a:srgbClr val="4E1224"/>
                </a:solidFill>
                <a:latin typeface="Verdana"/>
                <a:cs typeface="Verdana"/>
              </a:rPr>
              <a:t>–</a:t>
            </a:r>
            <a:r>
              <a:rPr sz="2000" b="1" spc="-130" dirty="0">
                <a:solidFill>
                  <a:srgbClr val="4E1224"/>
                </a:solidFill>
                <a:latin typeface="Verdana"/>
                <a:cs typeface="Verdana"/>
              </a:rPr>
              <a:t> </a:t>
            </a:r>
            <a:r>
              <a:rPr sz="2000" b="1" spc="-160" dirty="0">
                <a:solidFill>
                  <a:srgbClr val="4E1224"/>
                </a:solidFill>
                <a:latin typeface="Verdana"/>
                <a:cs typeface="Verdana"/>
              </a:rPr>
              <a:t>207</a:t>
            </a:r>
            <a:r>
              <a:rPr sz="2000" b="1" spc="-65" dirty="0">
                <a:solidFill>
                  <a:srgbClr val="4E1224"/>
                </a:solidFill>
                <a:latin typeface="Verdana"/>
                <a:cs typeface="Verdana"/>
              </a:rPr>
              <a:t>0</a:t>
            </a:r>
            <a:endParaRPr sz="2000" dirty="0">
              <a:latin typeface="Verdana"/>
              <a:cs typeface="Verdana"/>
            </a:endParaRPr>
          </a:p>
        </p:txBody>
      </p:sp>
      <p:sp>
        <p:nvSpPr>
          <p:cNvPr id="27" name="object 24"/>
          <p:cNvSpPr txBox="1"/>
          <p:nvPr/>
        </p:nvSpPr>
        <p:spPr>
          <a:xfrm>
            <a:off x="721393" y="6340407"/>
            <a:ext cx="9274175" cy="394335"/>
          </a:xfrm>
          <a:prstGeom prst="rect">
            <a:avLst/>
          </a:prstGeom>
        </p:spPr>
        <p:txBody>
          <a:bodyPr vert="horz" wrap="square" lIns="0" tIns="7620" rIns="0" bIns="0" rtlCol="0">
            <a:spAutoFit/>
          </a:bodyPr>
          <a:lstStyle/>
          <a:p>
            <a:pPr marL="12700" marR="5080">
              <a:lnSpc>
                <a:spcPct val="100000"/>
              </a:lnSpc>
              <a:spcBef>
                <a:spcPts val="60"/>
              </a:spcBef>
            </a:pPr>
            <a:r>
              <a:rPr sz="1200" spc="-15" dirty="0">
                <a:latin typeface="Verdana"/>
                <a:cs typeface="Verdana"/>
              </a:rPr>
              <a:t>Fuente:</a:t>
            </a:r>
            <a:r>
              <a:rPr sz="1200" spc="-100" dirty="0">
                <a:latin typeface="Verdana"/>
                <a:cs typeface="Verdana"/>
              </a:rPr>
              <a:t> </a:t>
            </a:r>
            <a:r>
              <a:rPr sz="1200" spc="35" dirty="0">
                <a:latin typeface="Verdana"/>
                <a:cs typeface="Verdana"/>
              </a:rPr>
              <a:t>SGCONAPO</a:t>
            </a:r>
            <a:r>
              <a:rPr sz="1200" spc="-95" dirty="0">
                <a:latin typeface="Verdana"/>
                <a:cs typeface="Verdana"/>
              </a:rPr>
              <a:t> </a:t>
            </a:r>
            <a:r>
              <a:rPr sz="1200" spc="-100" dirty="0">
                <a:latin typeface="Verdana"/>
                <a:cs typeface="Verdana"/>
              </a:rPr>
              <a:t>(2023),</a:t>
            </a:r>
            <a:r>
              <a:rPr sz="1200" spc="-80" dirty="0">
                <a:latin typeface="Verdana"/>
                <a:cs typeface="Verdana"/>
              </a:rPr>
              <a:t> </a:t>
            </a:r>
            <a:r>
              <a:rPr sz="1200" spc="15" dirty="0">
                <a:latin typeface="Verdana"/>
                <a:cs typeface="Verdana"/>
              </a:rPr>
              <a:t>Conciliación</a:t>
            </a:r>
            <a:r>
              <a:rPr sz="1200" spc="-114" dirty="0">
                <a:latin typeface="Verdana"/>
                <a:cs typeface="Verdana"/>
              </a:rPr>
              <a:t> </a:t>
            </a:r>
            <a:r>
              <a:rPr sz="1200" spc="20" dirty="0">
                <a:latin typeface="Verdana"/>
                <a:cs typeface="Verdana"/>
              </a:rPr>
              <a:t>Demográfica</a:t>
            </a:r>
            <a:r>
              <a:rPr sz="1200" spc="-110" dirty="0">
                <a:latin typeface="Verdana"/>
                <a:cs typeface="Verdana"/>
              </a:rPr>
              <a:t> </a:t>
            </a:r>
            <a:r>
              <a:rPr sz="1200" spc="35" dirty="0">
                <a:latin typeface="Verdana"/>
                <a:cs typeface="Verdana"/>
              </a:rPr>
              <a:t>de</a:t>
            </a:r>
            <a:r>
              <a:rPr sz="1200" spc="-95" dirty="0">
                <a:latin typeface="Verdana"/>
                <a:cs typeface="Verdana"/>
              </a:rPr>
              <a:t> </a:t>
            </a:r>
            <a:r>
              <a:rPr sz="1200" spc="20" dirty="0">
                <a:latin typeface="Verdana"/>
                <a:cs typeface="Verdana"/>
              </a:rPr>
              <a:t>México</a:t>
            </a:r>
            <a:r>
              <a:rPr sz="1200" spc="-105" dirty="0">
                <a:latin typeface="Verdana"/>
                <a:cs typeface="Verdana"/>
              </a:rPr>
              <a:t> </a:t>
            </a:r>
            <a:r>
              <a:rPr sz="1200" spc="-100" dirty="0">
                <a:latin typeface="Verdana"/>
                <a:cs typeface="Verdana"/>
              </a:rPr>
              <a:t>1950-2019</a:t>
            </a:r>
            <a:r>
              <a:rPr sz="1200" spc="-90" dirty="0">
                <a:latin typeface="Verdana"/>
                <a:cs typeface="Verdana"/>
              </a:rPr>
              <a:t> </a:t>
            </a:r>
            <a:r>
              <a:rPr sz="1200" spc="-60" dirty="0">
                <a:latin typeface="Verdana"/>
                <a:cs typeface="Verdana"/>
              </a:rPr>
              <a:t>y</a:t>
            </a:r>
            <a:r>
              <a:rPr sz="1200" spc="-110" dirty="0">
                <a:latin typeface="Verdana"/>
                <a:cs typeface="Verdana"/>
              </a:rPr>
              <a:t> </a:t>
            </a:r>
            <a:r>
              <a:rPr sz="1200" spc="15" dirty="0">
                <a:latin typeface="Verdana"/>
                <a:cs typeface="Verdana"/>
              </a:rPr>
              <a:t>Proyecciones</a:t>
            </a:r>
            <a:r>
              <a:rPr sz="1200" spc="-105" dirty="0">
                <a:latin typeface="Verdana"/>
                <a:cs typeface="Verdana"/>
              </a:rPr>
              <a:t> </a:t>
            </a:r>
            <a:r>
              <a:rPr sz="1200" spc="35" dirty="0">
                <a:latin typeface="Verdana"/>
                <a:cs typeface="Verdana"/>
              </a:rPr>
              <a:t>de</a:t>
            </a:r>
            <a:r>
              <a:rPr sz="1200" spc="-105" dirty="0">
                <a:latin typeface="Verdana"/>
                <a:cs typeface="Verdana"/>
              </a:rPr>
              <a:t> </a:t>
            </a:r>
            <a:r>
              <a:rPr sz="1200" spc="-10" dirty="0">
                <a:latin typeface="Verdana"/>
                <a:cs typeface="Verdana"/>
              </a:rPr>
              <a:t>la</a:t>
            </a:r>
            <a:r>
              <a:rPr sz="1200" spc="-95" dirty="0">
                <a:latin typeface="Verdana"/>
                <a:cs typeface="Verdana"/>
              </a:rPr>
              <a:t> </a:t>
            </a:r>
            <a:r>
              <a:rPr sz="1200" spc="35" dirty="0">
                <a:latin typeface="Verdana"/>
                <a:cs typeface="Verdana"/>
              </a:rPr>
              <a:t>Población</a:t>
            </a:r>
            <a:r>
              <a:rPr sz="1200" spc="-114" dirty="0">
                <a:latin typeface="Verdana"/>
                <a:cs typeface="Verdana"/>
              </a:rPr>
              <a:t> </a:t>
            </a:r>
            <a:r>
              <a:rPr sz="1200" spc="35" dirty="0">
                <a:latin typeface="Verdana"/>
                <a:cs typeface="Verdana"/>
              </a:rPr>
              <a:t>de</a:t>
            </a:r>
            <a:r>
              <a:rPr sz="1200" spc="-105" dirty="0">
                <a:latin typeface="Verdana"/>
                <a:cs typeface="Verdana"/>
              </a:rPr>
              <a:t> </a:t>
            </a:r>
            <a:r>
              <a:rPr sz="1200" spc="20" dirty="0">
                <a:latin typeface="Verdana"/>
                <a:cs typeface="Verdana"/>
              </a:rPr>
              <a:t>México</a:t>
            </a:r>
            <a:r>
              <a:rPr sz="1200" spc="-105" dirty="0">
                <a:latin typeface="Verdana"/>
                <a:cs typeface="Verdana"/>
              </a:rPr>
              <a:t> </a:t>
            </a:r>
            <a:r>
              <a:rPr sz="1200" spc="-60" dirty="0">
                <a:latin typeface="Verdana"/>
                <a:cs typeface="Verdana"/>
              </a:rPr>
              <a:t>y</a:t>
            </a:r>
            <a:r>
              <a:rPr sz="1200" spc="-110" dirty="0">
                <a:latin typeface="Verdana"/>
                <a:cs typeface="Verdana"/>
              </a:rPr>
              <a:t> </a:t>
            </a:r>
            <a:r>
              <a:rPr sz="1200" spc="-20" dirty="0">
                <a:latin typeface="Verdana"/>
                <a:cs typeface="Verdana"/>
              </a:rPr>
              <a:t>las </a:t>
            </a:r>
            <a:r>
              <a:rPr sz="1200" spc="-405" dirty="0">
                <a:latin typeface="Verdana"/>
                <a:cs typeface="Verdana"/>
              </a:rPr>
              <a:t> </a:t>
            </a:r>
            <a:r>
              <a:rPr sz="1200" spc="15" dirty="0">
                <a:latin typeface="Verdana"/>
                <a:cs typeface="Verdana"/>
              </a:rPr>
              <a:t>entidades</a:t>
            </a:r>
            <a:r>
              <a:rPr sz="1200" spc="-120" dirty="0">
                <a:latin typeface="Verdana"/>
                <a:cs typeface="Verdana"/>
              </a:rPr>
              <a:t> </a:t>
            </a:r>
            <a:r>
              <a:rPr sz="1200" spc="-10" dirty="0">
                <a:latin typeface="Verdana"/>
                <a:cs typeface="Verdana"/>
              </a:rPr>
              <a:t>federativas</a:t>
            </a:r>
            <a:r>
              <a:rPr sz="1200" spc="-100" dirty="0">
                <a:latin typeface="Verdana"/>
                <a:cs typeface="Verdana"/>
              </a:rPr>
              <a:t> </a:t>
            </a:r>
            <a:r>
              <a:rPr sz="1200" spc="-45" dirty="0">
                <a:latin typeface="Verdana"/>
                <a:cs typeface="Verdana"/>
              </a:rPr>
              <a:t>2020-2070.</a:t>
            </a:r>
            <a:r>
              <a:rPr sz="1200" spc="-55" dirty="0">
                <a:latin typeface="Verdana"/>
                <a:cs typeface="Verdana"/>
              </a:rPr>
              <a:t> </a:t>
            </a:r>
            <a:r>
              <a:rPr sz="1200" spc="-35" dirty="0">
                <a:latin typeface="Verdana"/>
                <a:cs typeface="Verdana"/>
              </a:rPr>
              <a:t>(Cifras</a:t>
            </a:r>
            <a:r>
              <a:rPr sz="1200" spc="-110" dirty="0">
                <a:latin typeface="Verdana"/>
                <a:cs typeface="Verdana"/>
              </a:rPr>
              <a:t> </a:t>
            </a:r>
            <a:r>
              <a:rPr sz="1200" spc="-5" dirty="0">
                <a:latin typeface="Verdana"/>
                <a:cs typeface="Verdana"/>
              </a:rPr>
              <a:t>preliminares)</a:t>
            </a:r>
            <a:endParaRPr sz="1200" dirty="0">
              <a:latin typeface="Verdana"/>
              <a:cs typeface="Verdana"/>
            </a:endParaRPr>
          </a:p>
        </p:txBody>
      </p:sp>
      <p:pic>
        <p:nvPicPr>
          <p:cNvPr id="3" name="Imagen 2"/>
          <p:cNvPicPr>
            <a:picLocks noChangeAspect="1"/>
          </p:cNvPicPr>
          <p:nvPr/>
        </p:nvPicPr>
        <p:blipFill>
          <a:blip r:embed="rId10"/>
          <a:stretch>
            <a:fillRect/>
          </a:stretch>
        </p:blipFill>
        <p:spPr>
          <a:xfrm>
            <a:off x="5239789" y="2149925"/>
            <a:ext cx="6438472" cy="3411711"/>
          </a:xfrm>
          <a:prstGeom prst="rect">
            <a:avLst/>
          </a:prstGeom>
        </p:spPr>
      </p:pic>
    </p:spTree>
    <p:extLst>
      <p:ext uri="{BB962C8B-B14F-4D97-AF65-F5344CB8AC3E}">
        <p14:creationId xmlns:p14="http://schemas.microsoft.com/office/powerpoint/2010/main" val="2532550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92EAA963-DF8F-47B2-85E3-A34BA61F8FED}"/>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pic>
        <p:nvPicPr>
          <p:cNvPr id="17" name="object 2"/>
          <p:cNvPicPr/>
          <p:nvPr/>
        </p:nvPicPr>
        <p:blipFill>
          <a:blip r:embed="rId9" cstate="print"/>
          <a:stretch>
            <a:fillRect/>
          </a:stretch>
        </p:blipFill>
        <p:spPr>
          <a:xfrm>
            <a:off x="570903" y="2125214"/>
            <a:ext cx="4721352" cy="4562856"/>
          </a:xfrm>
          <a:prstGeom prst="rect">
            <a:avLst/>
          </a:prstGeom>
        </p:spPr>
      </p:pic>
      <p:sp>
        <p:nvSpPr>
          <p:cNvPr id="19" name="object 3"/>
          <p:cNvSpPr txBox="1">
            <a:spLocks/>
          </p:cNvSpPr>
          <p:nvPr/>
        </p:nvSpPr>
        <p:spPr>
          <a:xfrm>
            <a:off x="786549" y="1415662"/>
            <a:ext cx="4290060" cy="709552"/>
          </a:xfrm>
          <a:prstGeom prst="rect">
            <a:avLst/>
          </a:prstGeom>
        </p:spPr>
        <p:txBody>
          <a:bodyPr vert="horz" wrap="square" lIns="0" tIns="55244"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2700"/>
              </a:lnSpc>
              <a:spcBef>
                <a:spcPts val="434"/>
              </a:spcBef>
            </a:pPr>
            <a:r>
              <a:rPr lang="es-MX" sz="1800" b="1" spc="-70">
                <a:solidFill>
                  <a:srgbClr val="6D152D"/>
                </a:solidFill>
                <a:latin typeface="Verdana"/>
                <a:cs typeface="Verdana"/>
              </a:rPr>
              <a:t>Repú</a:t>
            </a:r>
            <a:r>
              <a:rPr lang="es-MX" sz="1800" b="1" spc="-60">
                <a:solidFill>
                  <a:srgbClr val="6D152D"/>
                </a:solidFill>
                <a:latin typeface="Verdana"/>
                <a:cs typeface="Verdana"/>
              </a:rPr>
              <a:t>b</a:t>
            </a:r>
            <a:r>
              <a:rPr lang="es-MX" sz="1800" b="1" spc="-105">
                <a:solidFill>
                  <a:srgbClr val="6D152D"/>
                </a:solidFill>
                <a:latin typeface="Verdana"/>
                <a:cs typeface="Verdana"/>
              </a:rPr>
              <a:t>l</a:t>
            </a:r>
            <a:r>
              <a:rPr lang="es-MX" sz="1800" b="1" spc="-100">
                <a:solidFill>
                  <a:srgbClr val="6D152D"/>
                </a:solidFill>
                <a:latin typeface="Verdana"/>
                <a:cs typeface="Verdana"/>
              </a:rPr>
              <a:t>i</a:t>
            </a:r>
            <a:r>
              <a:rPr lang="es-MX" sz="1800" b="1" spc="-65">
                <a:solidFill>
                  <a:srgbClr val="6D152D"/>
                </a:solidFill>
                <a:latin typeface="Verdana"/>
                <a:cs typeface="Verdana"/>
              </a:rPr>
              <a:t>ca</a:t>
            </a:r>
            <a:r>
              <a:rPr lang="es-MX" sz="1800" b="1" spc="-165">
                <a:solidFill>
                  <a:srgbClr val="6D152D"/>
                </a:solidFill>
                <a:latin typeface="Verdana"/>
                <a:cs typeface="Verdana"/>
              </a:rPr>
              <a:t> </a:t>
            </a:r>
            <a:r>
              <a:rPr lang="es-MX" sz="1800" b="1" spc="-105">
                <a:solidFill>
                  <a:srgbClr val="6D152D"/>
                </a:solidFill>
                <a:latin typeface="Verdana"/>
                <a:cs typeface="Verdana"/>
              </a:rPr>
              <a:t>Mex</a:t>
            </a:r>
            <a:r>
              <a:rPr lang="es-MX" sz="1800" b="1" spc="-45">
                <a:solidFill>
                  <a:srgbClr val="6D152D"/>
                </a:solidFill>
                <a:latin typeface="Verdana"/>
                <a:cs typeface="Verdana"/>
              </a:rPr>
              <a:t>i</a:t>
            </a:r>
            <a:r>
              <a:rPr lang="es-MX" sz="1800" b="1" spc="-114">
                <a:solidFill>
                  <a:srgbClr val="6D152D"/>
                </a:solidFill>
                <a:latin typeface="Verdana"/>
                <a:cs typeface="Verdana"/>
              </a:rPr>
              <a:t>cana.</a:t>
            </a:r>
            <a:r>
              <a:rPr lang="es-MX" sz="1800" b="1" spc="-160">
                <a:solidFill>
                  <a:srgbClr val="6D152D"/>
                </a:solidFill>
                <a:latin typeface="Verdana"/>
                <a:cs typeface="Verdana"/>
              </a:rPr>
              <a:t> </a:t>
            </a:r>
            <a:r>
              <a:rPr lang="es-MX" sz="1800" b="1" spc="-125">
                <a:solidFill>
                  <a:srgbClr val="6D152D"/>
                </a:solidFill>
                <a:latin typeface="Verdana"/>
                <a:cs typeface="Verdana"/>
              </a:rPr>
              <a:t>Tasa  </a:t>
            </a:r>
            <a:r>
              <a:rPr lang="es-MX" sz="1800" b="1" spc="-70">
                <a:solidFill>
                  <a:srgbClr val="6D152D"/>
                </a:solidFill>
                <a:latin typeface="Verdana"/>
                <a:cs typeface="Verdana"/>
              </a:rPr>
              <a:t>g</a:t>
            </a:r>
            <a:r>
              <a:rPr lang="es-MX" sz="1800" b="1" spc="-30">
                <a:solidFill>
                  <a:srgbClr val="6D152D"/>
                </a:solidFill>
                <a:latin typeface="Verdana"/>
                <a:cs typeface="Verdana"/>
              </a:rPr>
              <a:t>l</a:t>
            </a:r>
            <a:r>
              <a:rPr lang="es-MX" sz="1800" b="1" spc="-90">
                <a:solidFill>
                  <a:srgbClr val="6D152D"/>
                </a:solidFill>
                <a:latin typeface="Verdana"/>
                <a:cs typeface="Verdana"/>
              </a:rPr>
              <a:t>obal</a:t>
            </a:r>
            <a:r>
              <a:rPr lang="es-MX" sz="1800" b="1" spc="-150">
                <a:solidFill>
                  <a:srgbClr val="6D152D"/>
                </a:solidFill>
                <a:latin typeface="Verdana"/>
                <a:cs typeface="Verdana"/>
              </a:rPr>
              <a:t> </a:t>
            </a:r>
            <a:r>
              <a:rPr lang="es-MX" sz="1800" b="1" spc="-55">
                <a:solidFill>
                  <a:srgbClr val="6D152D"/>
                </a:solidFill>
                <a:latin typeface="Verdana"/>
                <a:cs typeface="Verdana"/>
              </a:rPr>
              <a:t>de</a:t>
            </a:r>
            <a:r>
              <a:rPr lang="es-MX" sz="1800" b="1" spc="-150">
                <a:solidFill>
                  <a:srgbClr val="6D152D"/>
                </a:solidFill>
                <a:latin typeface="Verdana"/>
                <a:cs typeface="Verdana"/>
              </a:rPr>
              <a:t> </a:t>
            </a:r>
            <a:r>
              <a:rPr lang="es-MX" sz="1800" b="1" spc="-85">
                <a:solidFill>
                  <a:srgbClr val="6D152D"/>
                </a:solidFill>
                <a:latin typeface="Verdana"/>
                <a:cs typeface="Verdana"/>
              </a:rPr>
              <a:t>f</a:t>
            </a:r>
            <a:r>
              <a:rPr lang="es-MX" sz="1800" b="1" spc="-60">
                <a:solidFill>
                  <a:srgbClr val="6D152D"/>
                </a:solidFill>
                <a:latin typeface="Verdana"/>
                <a:cs typeface="Verdana"/>
              </a:rPr>
              <a:t>ecund</a:t>
            </a:r>
            <a:r>
              <a:rPr lang="es-MX" sz="1800" b="1" spc="-30">
                <a:solidFill>
                  <a:srgbClr val="6D152D"/>
                </a:solidFill>
                <a:latin typeface="Verdana"/>
                <a:cs typeface="Verdana"/>
              </a:rPr>
              <a:t>i</a:t>
            </a:r>
            <a:r>
              <a:rPr lang="es-MX" sz="1800" b="1" spc="-60">
                <a:solidFill>
                  <a:srgbClr val="6D152D"/>
                </a:solidFill>
                <a:latin typeface="Verdana"/>
                <a:cs typeface="Verdana"/>
              </a:rPr>
              <a:t>dad</a:t>
            </a:r>
            <a:endParaRPr lang="es-MX" sz="1800" b="1" dirty="0">
              <a:latin typeface="Verdana"/>
              <a:cs typeface="Verdana"/>
            </a:endParaRPr>
          </a:p>
        </p:txBody>
      </p:sp>
      <p:sp>
        <p:nvSpPr>
          <p:cNvPr id="22" name="object 5"/>
          <p:cNvSpPr txBox="1"/>
          <p:nvPr/>
        </p:nvSpPr>
        <p:spPr>
          <a:xfrm>
            <a:off x="3278990" y="2252314"/>
            <a:ext cx="895350" cy="452120"/>
          </a:xfrm>
          <a:prstGeom prst="rect">
            <a:avLst/>
          </a:prstGeom>
        </p:spPr>
        <p:txBody>
          <a:bodyPr vert="horz" wrap="square" lIns="0" tIns="12065" rIns="0" bIns="0" rtlCol="0">
            <a:spAutoFit/>
          </a:bodyPr>
          <a:lstStyle/>
          <a:p>
            <a:pPr marL="12700">
              <a:lnSpc>
                <a:spcPct val="100000"/>
              </a:lnSpc>
              <a:spcBef>
                <a:spcPts val="95"/>
              </a:spcBef>
            </a:pPr>
            <a:r>
              <a:rPr sz="2800" b="1" spc="-215" dirty="0">
                <a:solidFill>
                  <a:srgbClr val="7B1D3A"/>
                </a:solidFill>
                <a:latin typeface="Verdana"/>
                <a:cs typeface="Verdana"/>
              </a:rPr>
              <a:t>2</a:t>
            </a:r>
            <a:r>
              <a:rPr sz="2800" b="1" spc="-229" dirty="0">
                <a:solidFill>
                  <a:srgbClr val="7B1D3A"/>
                </a:solidFill>
                <a:latin typeface="Verdana"/>
                <a:cs typeface="Verdana"/>
              </a:rPr>
              <a:t>0</a:t>
            </a:r>
            <a:r>
              <a:rPr sz="2800" b="1" spc="-340" dirty="0">
                <a:solidFill>
                  <a:srgbClr val="7B1D3A"/>
                </a:solidFill>
                <a:latin typeface="Verdana"/>
                <a:cs typeface="Verdana"/>
              </a:rPr>
              <a:t>23</a:t>
            </a:r>
            <a:endParaRPr sz="2800" dirty="0">
              <a:latin typeface="Verdana"/>
              <a:cs typeface="Verdana"/>
            </a:endParaRPr>
          </a:p>
        </p:txBody>
      </p:sp>
      <p:sp>
        <p:nvSpPr>
          <p:cNvPr id="26" name="object 4"/>
          <p:cNvSpPr txBox="1"/>
          <p:nvPr/>
        </p:nvSpPr>
        <p:spPr>
          <a:xfrm>
            <a:off x="7281283" y="1535643"/>
            <a:ext cx="3531870" cy="635635"/>
          </a:xfrm>
          <a:prstGeom prst="rect">
            <a:avLst/>
          </a:prstGeom>
        </p:spPr>
        <p:txBody>
          <a:bodyPr vert="horz" wrap="square" lIns="0" tIns="13335" rIns="0" bIns="0" rtlCol="0">
            <a:spAutoFit/>
          </a:bodyPr>
          <a:lstStyle/>
          <a:p>
            <a:pPr marL="177165" marR="5080" indent="-165100">
              <a:lnSpc>
                <a:spcPct val="100000"/>
              </a:lnSpc>
              <a:spcBef>
                <a:spcPts val="105"/>
              </a:spcBef>
            </a:pPr>
            <a:r>
              <a:rPr sz="2000" b="1" spc="-50" dirty="0">
                <a:solidFill>
                  <a:srgbClr val="4E1224"/>
                </a:solidFill>
                <a:latin typeface="Verdana"/>
                <a:cs typeface="Verdana"/>
              </a:rPr>
              <a:t>M</a:t>
            </a:r>
            <a:r>
              <a:rPr sz="2000" b="1" spc="-30" dirty="0">
                <a:solidFill>
                  <a:srgbClr val="4E1224"/>
                </a:solidFill>
                <a:latin typeface="Verdana"/>
                <a:cs typeface="Verdana"/>
              </a:rPr>
              <a:t>i</a:t>
            </a:r>
            <a:r>
              <a:rPr sz="2000" b="1" spc="-50" dirty="0">
                <a:solidFill>
                  <a:srgbClr val="4E1224"/>
                </a:solidFill>
                <a:latin typeface="Verdana"/>
                <a:cs typeface="Verdana"/>
              </a:rPr>
              <a:t>cho</a:t>
            </a:r>
            <a:r>
              <a:rPr sz="2000" b="1" spc="-60" dirty="0">
                <a:solidFill>
                  <a:srgbClr val="4E1224"/>
                </a:solidFill>
                <a:latin typeface="Verdana"/>
                <a:cs typeface="Verdana"/>
              </a:rPr>
              <a:t>a</a:t>
            </a:r>
            <a:r>
              <a:rPr sz="2000" b="1" spc="-85" dirty="0">
                <a:solidFill>
                  <a:srgbClr val="4E1224"/>
                </a:solidFill>
                <a:latin typeface="Verdana"/>
                <a:cs typeface="Verdana"/>
              </a:rPr>
              <a:t>cán.</a:t>
            </a:r>
            <a:r>
              <a:rPr sz="2000" b="1" spc="-100" dirty="0">
                <a:solidFill>
                  <a:srgbClr val="4E1224"/>
                </a:solidFill>
                <a:latin typeface="Verdana"/>
                <a:cs typeface="Verdana"/>
              </a:rPr>
              <a:t> </a:t>
            </a:r>
            <a:r>
              <a:rPr sz="2000" b="1" spc="-114" dirty="0">
                <a:solidFill>
                  <a:srgbClr val="4E1224"/>
                </a:solidFill>
                <a:latin typeface="Verdana"/>
                <a:cs typeface="Verdana"/>
              </a:rPr>
              <a:t>Tasa</a:t>
            </a:r>
            <a:r>
              <a:rPr sz="2000" b="1" spc="-120" dirty="0">
                <a:solidFill>
                  <a:srgbClr val="4E1224"/>
                </a:solidFill>
                <a:latin typeface="Verdana"/>
                <a:cs typeface="Verdana"/>
              </a:rPr>
              <a:t> </a:t>
            </a:r>
            <a:r>
              <a:rPr sz="2000" b="1" spc="-45" dirty="0">
                <a:solidFill>
                  <a:srgbClr val="4E1224"/>
                </a:solidFill>
                <a:latin typeface="Verdana"/>
                <a:cs typeface="Verdana"/>
              </a:rPr>
              <a:t>gl</a:t>
            </a:r>
            <a:r>
              <a:rPr sz="2000" b="1" spc="-65" dirty="0">
                <a:solidFill>
                  <a:srgbClr val="4E1224"/>
                </a:solidFill>
                <a:latin typeface="Verdana"/>
                <a:cs typeface="Verdana"/>
              </a:rPr>
              <a:t>o</a:t>
            </a:r>
            <a:r>
              <a:rPr sz="2000" b="1" spc="-70" dirty="0">
                <a:solidFill>
                  <a:srgbClr val="4E1224"/>
                </a:solidFill>
                <a:latin typeface="Verdana"/>
                <a:cs typeface="Verdana"/>
              </a:rPr>
              <a:t>bal</a:t>
            </a:r>
            <a:r>
              <a:rPr sz="2000" b="1" spc="-140" dirty="0">
                <a:solidFill>
                  <a:srgbClr val="4E1224"/>
                </a:solidFill>
                <a:latin typeface="Verdana"/>
                <a:cs typeface="Verdana"/>
              </a:rPr>
              <a:t> </a:t>
            </a:r>
            <a:r>
              <a:rPr sz="2000" b="1" spc="-30" dirty="0">
                <a:solidFill>
                  <a:srgbClr val="4E1224"/>
                </a:solidFill>
                <a:latin typeface="Verdana"/>
                <a:cs typeface="Verdana"/>
              </a:rPr>
              <a:t>de  </a:t>
            </a:r>
            <a:r>
              <a:rPr sz="2000" b="1" spc="-45" dirty="0">
                <a:solidFill>
                  <a:srgbClr val="4E1224"/>
                </a:solidFill>
                <a:latin typeface="Verdana"/>
                <a:cs typeface="Verdana"/>
              </a:rPr>
              <a:t>fecundidad</a:t>
            </a:r>
            <a:r>
              <a:rPr sz="2000" b="1" spc="-200" dirty="0">
                <a:solidFill>
                  <a:srgbClr val="4E1224"/>
                </a:solidFill>
                <a:latin typeface="Verdana"/>
                <a:cs typeface="Verdana"/>
              </a:rPr>
              <a:t>,</a:t>
            </a:r>
            <a:r>
              <a:rPr sz="2000" b="1" spc="-130" dirty="0">
                <a:solidFill>
                  <a:srgbClr val="4E1224"/>
                </a:solidFill>
                <a:latin typeface="Verdana"/>
                <a:cs typeface="Verdana"/>
              </a:rPr>
              <a:t> </a:t>
            </a:r>
            <a:r>
              <a:rPr sz="2000" b="1" spc="-395" dirty="0">
                <a:solidFill>
                  <a:srgbClr val="4E1224"/>
                </a:solidFill>
                <a:latin typeface="Verdana"/>
                <a:cs typeface="Verdana"/>
              </a:rPr>
              <a:t>1</a:t>
            </a:r>
            <a:r>
              <a:rPr sz="2000" b="1" spc="-405" dirty="0">
                <a:solidFill>
                  <a:srgbClr val="4E1224"/>
                </a:solidFill>
                <a:latin typeface="Verdana"/>
                <a:cs typeface="Verdana"/>
              </a:rPr>
              <a:t>9</a:t>
            </a:r>
            <a:r>
              <a:rPr sz="2000" b="1" spc="-125" dirty="0">
                <a:solidFill>
                  <a:srgbClr val="4E1224"/>
                </a:solidFill>
                <a:latin typeface="Verdana"/>
                <a:cs typeface="Verdana"/>
              </a:rPr>
              <a:t>70</a:t>
            </a:r>
            <a:r>
              <a:rPr sz="2000" b="1" spc="-114" dirty="0">
                <a:solidFill>
                  <a:srgbClr val="4E1224"/>
                </a:solidFill>
                <a:latin typeface="Verdana"/>
                <a:cs typeface="Verdana"/>
              </a:rPr>
              <a:t> </a:t>
            </a:r>
            <a:r>
              <a:rPr sz="2000" b="1" spc="-420" dirty="0">
                <a:solidFill>
                  <a:srgbClr val="4E1224"/>
                </a:solidFill>
                <a:latin typeface="Verdana"/>
                <a:cs typeface="Verdana"/>
              </a:rPr>
              <a:t>–</a:t>
            </a:r>
            <a:r>
              <a:rPr sz="2000" b="1" spc="-130" dirty="0">
                <a:solidFill>
                  <a:srgbClr val="4E1224"/>
                </a:solidFill>
                <a:latin typeface="Verdana"/>
                <a:cs typeface="Verdana"/>
              </a:rPr>
              <a:t> </a:t>
            </a:r>
            <a:r>
              <a:rPr sz="2000" b="1" spc="-160" dirty="0">
                <a:solidFill>
                  <a:srgbClr val="4E1224"/>
                </a:solidFill>
                <a:latin typeface="Verdana"/>
                <a:cs typeface="Verdana"/>
              </a:rPr>
              <a:t>207</a:t>
            </a:r>
            <a:r>
              <a:rPr sz="2000" b="1" spc="-65" dirty="0">
                <a:solidFill>
                  <a:srgbClr val="4E1224"/>
                </a:solidFill>
                <a:latin typeface="Verdana"/>
                <a:cs typeface="Verdana"/>
              </a:rPr>
              <a:t>0</a:t>
            </a:r>
            <a:endParaRPr sz="2000" dirty="0">
              <a:latin typeface="Verdana"/>
              <a:cs typeface="Verdana"/>
            </a:endParaRPr>
          </a:p>
        </p:txBody>
      </p:sp>
      <p:pic>
        <p:nvPicPr>
          <p:cNvPr id="4" name="Imagen 3"/>
          <p:cNvPicPr>
            <a:picLocks noChangeAspect="1"/>
          </p:cNvPicPr>
          <p:nvPr/>
        </p:nvPicPr>
        <p:blipFill>
          <a:blip r:embed="rId10"/>
          <a:stretch>
            <a:fillRect/>
          </a:stretch>
        </p:blipFill>
        <p:spPr>
          <a:xfrm>
            <a:off x="5314519" y="2297623"/>
            <a:ext cx="6307730" cy="3464296"/>
          </a:xfrm>
          <a:prstGeom prst="rect">
            <a:avLst/>
          </a:prstGeom>
        </p:spPr>
      </p:pic>
      <p:sp>
        <p:nvSpPr>
          <p:cNvPr id="27" name="object 24"/>
          <p:cNvSpPr txBox="1"/>
          <p:nvPr/>
        </p:nvSpPr>
        <p:spPr>
          <a:xfrm>
            <a:off x="733425" y="6340407"/>
            <a:ext cx="9274175" cy="394335"/>
          </a:xfrm>
          <a:prstGeom prst="rect">
            <a:avLst/>
          </a:prstGeom>
        </p:spPr>
        <p:txBody>
          <a:bodyPr vert="horz" wrap="square" lIns="0" tIns="7620" rIns="0" bIns="0" rtlCol="0">
            <a:spAutoFit/>
          </a:bodyPr>
          <a:lstStyle/>
          <a:p>
            <a:pPr marL="12700" marR="5080">
              <a:lnSpc>
                <a:spcPct val="100000"/>
              </a:lnSpc>
              <a:spcBef>
                <a:spcPts val="60"/>
              </a:spcBef>
            </a:pPr>
            <a:r>
              <a:rPr sz="1200" spc="-15" dirty="0">
                <a:latin typeface="Verdana"/>
                <a:cs typeface="Verdana"/>
              </a:rPr>
              <a:t>Fuente:</a:t>
            </a:r>
            <a:r>
              <a:rPr sz="1200" spc="-100" dirty="0">
                <a:latin typeface="Verdana"/>
                <a:cs typeface="Verdana"/>
              </a:rPr>
              <a:t> </a:t>
            </a:r>
            <a:r>
              <a:rPr sz="1200" spc="35" dirty="0">
                <a:latin typeface="Verdana"/>
                <a:cs typeface="Verdana"/>
              </a:rPr>
              <a:t>SGCONAPO</a:t>
            </a:r>
            <a:r>
              <a:rPr sz="1200" spc="-95" dirty="0">
                <a:latin typeface="Verdana"/>
                <a:cs typeface="Verdana"/>
              </a:rPr>
              <a:t> </a:t>
            </a:r>
            <a:r>
              <a:rPr sz="1200" spc="-100" dirty="0">
                <a:latin typeface="Verdana"/>
                <a:cs typeface="Verdana"/>
              </a:rPr>
              <a:t>(2023),</a:t>
            </a:r>
            <a:r>
              <a:rPr sz="1200" spc="-80" dirty="0">
                <a:latin typeface="Verdana"/>
                <a:cs typeface="Verdana"/>
              </a:rPr>
              <a:t> </a:t>
            </a:r>
            <a:r>
              <a:rPr sz="1200" spc="15" dirty="0">
                <a:latin typeface="Verdana"/>
                <a:cs typeface="Verdana"/>
              </a:rPr>
              <a:t>Conciliación</a:t>
            </a:r>
            <a:r>
              <a:rPr sz="1200" spc="-114" dirty="0">
                <a:latin typeface="Verdana"/>
                <a:cs typeface="Verdana"/>
              </a:rPr>
              <a:t> </a:t>
            </a:r>
            <a:r>
              <a:rPr sz="1200" spc="20" dirty="0">
                <a:latin typeface="Verdana"/>
                <a:cs typeface="Verdana"/>
              </a:rPr>
              <a:t>Demográfica</a:t>
            </a:r>
            <a:r>
              <a:rPr sz="1200" spc="-110" dirty="0">
                <a:latin typeface="Verdana"/>
                <a:cs typeface="Verdana"/>
              </a:rPr>
              <a:t> </a:t>
            </a:r>
            <a:r>
              <a:rPr sz="1200" spc="35" dirty="0">
                <a:latin typeface="Verdana"/>
                <a:cs typeface="Verdana"/>
              </a:rPr>
              <a:t>de</a:t>
            </a:r>
            <a:r>
              <a:rPr sz="1200" spc="-95" dirty="0">
                <a:latin typeface="Verdana"/>
                <a:cs typeface="Verdana"/>
              </a:rPr>
              <a:t> </a:t>
            </a:r>
            <a:r>
              <a:rPr sz="1200" spc="20" dirty="0">
                <a:latin typeface="Verdana"/>
                <a:cs typeface="Verdana"/>
              </a:rPr>
              <a:t>México</a:t>
            </a:r>
            <a:r>
              <a:rPr sz="1200" spc="-105" dirty="0">
                <a:latin typeface="Verdana"/>
                <a:cs typeface="Verdana"/>
              </a:rPr>
              <a:t> </a:t>
            </a:r>
            <a:r>
              <a:rPr sz="1200" spc="-100" dirty="0">
                <a:latin typeface="Verdana"/>
                <a:cs typeface="Verdana"/>
              </a:rPr>
              <a:t>1950-2019</a:t>
            </a:r>
            <a:r>
              <a:rPr sz="1200" spc="-90" dirty="0">
                <a:latin typeface="Verdana"/>
                <a:cs typeface="Verdana"/>
              </a:rPr>
              <a:t> </a:t>
            </a:r>
            <a:r>
              <a:rPr sz="1200" spc="-60" dirty="0">
                <a:latin typeface="Verdana"/>
                <a:cs typeface="Verdana"/>
              </a:rPr>
              <a:t>y</a:t>
            </a:r>
            <a:r>
              <a:rPr sz="1200" spc="-110" dirty="0">
                <a:latin typeface="Verdana"/>
                <a:cs typeface="Verdana"/>
              </a:rPr>
              <a:t> </a:t>
            </a:r>
            <a:r>
              <a:rPr sz="1200" spc="15" dirty="0">
                <a:latin typeface="Verdana"/>
                <a:cs typeface="Verdana"/>
              </a:rPr>
              <a:t>Proyecciones</a:t>
            </a:r>
            <a:r>
              <a:rPr sz="1200" spc="-105" dirty="0">
                <a:latin typeface="Verdana"/>
                <a:cs typeface="Verdana"/>
              </a:rPr>
              <a:t> </a:t>
            </a:r>
            <a:r>
              <a:rPr sz="1200" spc="35" dirty="0">
                <a:latin typeface="Verdana"/>
                <a:cs typeface="Verdana"/>
              </a:rPr>
              <a:t>de</a:t>
            </a:r>
            <a:r>
              <a:rPr sz="1200" spc="-105" dirty="0">
                <a:latin typeface="Verdana"/>
                <a:cs typeface="Verdana"/>
              </a:rPr>
              <a:t> </a:t>
            </a:r>
            <a:r>
              <a:rPr sz="1200" spc="-10" dirty="0">
                <a:latin typeface="Verdana"/>
                <a:cs typeface="Verdana"/>
              </a:rPr>
              <a:t>la</a:t>
            </a:r>
            <a:r>
              <a:rPr sz="1200" spc="-95" dirty="0">
                <a:latin typeface="Verdana"/>
                <a:cs typeface="Verdana"/>
              </a:rPr>
              <a:t> </a:t>
            </a:r>
            <a:r>
              <a:rPr sz="1200" spc="35" dirty="0">
                <a:latin typeface="Verdana"/>
                <a:cs typeface="Verdana"/>
              </a:rPr>
              <a:t>Población</a:t>
            </a:r>
            <a:r>
              <a:rPr sz="1200" spc="-114" dirty="0">
                <a:latin typeface="Verdana"/>
                <a:cs typeface="Verdana"/>
              </a:rPr>
              <a:t> </a:t>
            </a:r>
            <a:r>
              <a:rPr sz="1200" spc="35" dirty="0">
                <a:latin typeface="Verdana"/>
                <a:cs typeface="Verdana"/>
              </a:rPr>
              <a:t>de</a:t>
            </a:r>
            <a:r>
              <a:rPr sz="1200" spc="-105" dirty="0">
                <a:latin typeface="Verdana"/>
                <a:cs typeface="Verdana"/>
              </a:rPr>
              <a:t> </a:t>
            </a:r>
            <a:r>
              <a:rPr sz="1200" spc="20" dirty="0">
                <a:latin typeface="Verdana"/>
                <a:cs typeface="Verdana"/>
              </a:rPr>
              <a:t>México</a:t>
            </a:r>
            <a:r>
              <a:rPr sz="1200" spc="-105" dirty="0">
                <a:latin typeface="Verdana"/>
                <a:cs typeface="Verdana"/>
              </a:rPr>
              <a:t> </a:t>
            </a:r>
            <a:r>
              <a:rPr sz="1200" spc="-60" dirty="0">
                <a:latin typeface="Verdana"/>
                <a:cs typeface="Verdana"/>
              </a:rPr>
              <a:t>y</a:t>
            </a:r>
            <a:r>
              <a:rPr sz="1200" spc="-110" dirty="0">
                <a:latin typeface="Verdana"/>
                <a:cs typeface="Verdana"/>
              </a:rPr>
              <a:t> </a:t>
            </a:r>
            <a:r>
              <a:rPr sz="1200" spc="-20" dirty="0">
                <a:latin typeface="Verdana"/>
                <a:cs typeface="Verdana"/>
              </a:rPr>
              <a:t>las </a:t>
            </a:r>
            <a:r>
              <a:rPr sz="1200" spc="-405" dirty="0">
                <a:latin typeface="Verdana"/>
                <a:cs typeface="Verdana"/>
              </a:rPr>
              <a:t> </a:t>
            </a:r>
            <a:r>
              <a:rPr sz="1200" spc="15" dirty="0">
                <a:latin typeface="Verdana"/>
                <a:cs typeface="Verdana"/>
              </a:rPr>
              <a:t>entidades</a:t>
            </a:r>
            <a:r>
              <a:rPr sz="1200" spc="-120" dirty="0">
                <a:latin typeface="Verdana"/>
                <a:cs typeface="Verdana"/>
              </a:rPr>
              <a:t> </a:t>
            </a:r>
            <a:r>
              <a:rPr sz="1200" spc="-10" dirty="0">
                <a:latin typeface="Verdana"/>
                <a:cs typeface="Verdana"/>
              </a:rPr>
              <a:t>federativas</a:t>
            </a:r>
            <a:r>
              <a:rPr sz="1200" spc="-100" dirty="0">
                <a:latin typeface="Verdana"/>
                <a:cs typeface="Verdana"/>
              </a:rPr>
              <a:t> </a:t>
            </a:r>
            <a:r>
              <a:rPr sz="1200" spc="-45" dirty="0">
                <a:latin typeface="Verdana"/>
                <a:cs typeface="Verdana"/>
              </a:rPr>
              <a:t>2020-2070.</a:t>
            </a:r>
            <a:r>
              <a:rPr sz="1200" spc="-55" dirty="0">
                <a:latin typeface="Verdana"/>
                <a:cs typeface="Verdana"/>
              </a:rPr>
              <a:t> </a:t>
            </a:r>
            <a:r>
              <a:rPr sz="1200" spc="-35" dirty="0">
                <a:latin typeface="Verdana"/>
                <a:cs typeface="Verdana"/>
              </a:rPr>
              <a:t>(Cifras</a:t>
            </a:r>
            <a:r>
              <a:rPr sz="1200" spc="-110" dirty="0">
                <a:latin typeface="Verdana"/>
                <a:cs typeface="Verdana"/>
              </a:rPr>
              <a:t> </a:t>
            </a:r>
            <a:r>
              <a:rPr sz="1200" spc="-5" dirty="0">
                <a:latin typeface="Verdana"/>
                <a:cs typeface="Verdana"/>
              </a:rPr>
              <a:t>preliminares)</a:t>
            </a:r>
            <a:endParaRPr sz="1200" dirty="0">
              <a:latin typeface="Verdana"/>
              <a:cs typeface="Verdana"/>
            </a:endParaRPr>
          </a:p>
        </p:txBody>
      </p:sp>
    </p:spTree>
    <p:extLst>
      <p:ext uri="{BB962C8B-B14F-4D97-AF65-F5344CB8AC3E}">
        <p14:creationId xmlns:p14="http://schemas.microsoft.com/office/powerpoint/2010/main" val="1996288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63"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sp>
        <p:nvSpPr>
          <p:cNvPr id="26" name="object 4"/>
          <p:cNvSpPr txBox="1"/>
          <p:nvPr/>
        </p:nvSpPr>
        <p:spPr>
          <a:xfrm>
            <a:off x="3308705" y="2303214"/>
            <a:ext cx="5416070" cy="198131"/>
          </a:xfrm>
          <a:prstGeom prst="rect">
            <a:avLst/>
          </a:prstGeom>
        </p:spPr>
        <p:txBody>
          <a:bodyPr vert="horz" wrap="square" lIns="0" tIns="13335" rIns="0" bIns="0" rtlCol="0">
            <a:spAutoFit/>
          </a:bodyPr>
          <a:lstStyle/>
          <a:p>
            <a:pPr marL="177165" marR="5080" indent="-165100" algn="ctr">
              <a:lnSpc>
                <a:spcPct val="100000"/>
              </a:lnSpc>
              <a:spcBef>
                <a:spcPts val="105"/>
              </a:spcBef>
            </a:pPr>
            <a:r>
              <a:rPr lang="es-MX" sz="1200" b="1" spc="-50" dirty="0">
                <a:solidFill>
                  <a:srgbClr val="4E1224"/>
                </a:solidFill>
                <a:latin typeface="Verdana"/>
                <a:cs typeface="Verdana"/>
              </a:rPr>
              <a:t>México. Tasa específica de fecundidad adolescente, 1970-2070</a:t>
            </a:r>
          </a:p>
        </p:txBody>
      </p:sp>
      <p:pic>
        <p:nvPicPr>
          <p:cNvPr id="4" name="Imagen 3"/>
          <p:cNvPicPr>
            <a:picLocks noChangeAspect="1"/>
          </p:cNvPicPr>
          <p:nvPr/>
        </p:nvPicPr>
        <p:blipFill>
          <a:blip r:embed="rId9"/>
          <a:stretch>
            <a:fillRect/>
          </a:stretch>
        </p:blipFill>
        <p:spPr>
          <a:xfrm>
            <a:off x="2558420" y="2637260"/>
            <a:ext cx="6757303" cy="3886587"/>
          </a:xfrm>
          <a:prstGeom prst="rect">
            <a:avLst/>
          </a:prstGeom>
        </p:spPr>
      </p:pic>
      <p:sp>
        <p:nvSpPr>
          <p:cNvPr id="28" name="object 4"/>
          <p:cNvSpPr txBox="1"/>
          <p:nvPr/>
        </p:nvSpPr>
        <p:spPr>
          <a:xfrm>
            <a:off x="948046" y="1557693"/>
            <a:ext cx="10600707" cy="567463"/>
          </a:xfrm>
          <a:prstGeom prst="rect">
            <a:avLst/>
          </a:prstGeom>
        </p:spPr>
        <p:txBody>
          <a:bodyPr vert="horz" wrap="square" lIns="0" tIns="13335" rIns="0" bIns="0" rtlCol="0">
            <a:spAutoFit/>
          </a:bodyPr>
          <a:lstStyle/>
          <a:p>
            <a:r>
              <a:rPr lang="es-MX" dirty="0">
                <a:latin typeface="Arial" panose="020B0604020202020204" pitchFamily="34" charset="0"/>
                <a:cs typeface="Arial" panose="020B0604020202020204" pitchFamily="34" charset="0"/>
              </a:rPr>
              <a:t>En México, la tasa específica de fecundidad adolescente se redujo un 16.7 por ciento, al descender de 72.38 a 60.26 nacimientos (2015 a 2023) por cada mil adolescentes (15 a 19 años).</a:t>
            </a:r>
          </a:p>
        </p:txBody>
      </p:sp>
    </p:spTree>
    <p:extLst>
      <p:ext uri="{BB962C8B-B14F-4D97-AF65-F5344CB8AC3E}">
        <p14:creationId xmlns:p14="http://schemas.microsoft.com/office/powerpoint/2010/main" val="295842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Un dibujo de una persona&#10;&#10;Descripción generada automáticamente con confianza ba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descr="Un dibujo de una persona&#10;&#10;Descripción generada automáticamente con confianza ba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descr="Un dibujo de una persona&#10;&#10;Descripción generada automáticamente con confianza media"/>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715D4968-F1E3-4B8A-992E-08E50E1FCFB3}"/>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26" name="Diagrama 25">
            <a:extLst>
              <a:ext uri="{FF2B5EF4-FFF2-40B4-BE49-F238E27FC236}">
                <a16:creationId xmlns:a16="http://schemas.microsoft.com/office/drawing/2014/main" id="{3F99F46B-4A04-5D0E-E0EA-62531BDE5BDE}"/>
              </a:ext>
            </a:extLst>
          </p:cNvPr>
          <p:cNvGraphicFramePr/>
          <p:nvPr>
            <p:extLst>
              <p:ext uri="{D42A27DB-BD31-4B8C-83A1-F6EECF244321}">
                <p14:modId xmlns:p14="http://schemas.microsoft.com/office/powerpoint/2010/main" val="2073606296"/>
              </p:ext>
            </p:extLst>
          </p:nvPr>
        </p:nvGraphicFramePr>
        <p:xfrm>
          <a:off x="541584" y="879901"/>
          <a:ext cx="11101776"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82479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63"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pic>
        <p:nvPicPr>
          <p:cNvPr id="5" name="Imagen 4"/>
          <p:cNvPicPr>
            <a:picLocks noChangeAspect="1"/>
          </p:cNvPicPr>
          <p:nvPr/>
        </p:nvPicPr>
        <p:blipFill>
          <a:blip r:embed="rId9"/>
          <a:stretch>
            <a:fillRect/>
          </a:stretch>
        </p:blipFill>
        <p:spPr>
          <a:xfrm>
            <a:off x="2660073" y="3109123"/>
            <a:ext cx="6169853" cy="3640569"/>
          </a:xfrm>
          <a:prstGeom prst="rect">
            <a:avLst/>
          </a:prstGeom>
        </p:spPr>
      </p:pic>
      <p:sp>
        <p:nvSpPr>
          <p:cNvPr id="3" name="CuadroTexto 2"/>
          <p:cNvSpPr txBox="1"/>
          <p:nvPr/>
        </p:nvSpPr>
        <p:spPr>
          <a:xfrm>
            <a:off x="723740" y="1364625"/>
            <a:ext cx="10875818" cy="1477328"/>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En Michoacán, la tasa específica de fecundidad adolescente se redujo en 15.01 por ciento, al descender de 78.74 a 66.92 nacimientos (2016 a 2023) por cada mil adolescentes (15 a 19 años).</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Esta reducción en la TEF implica que se evitaron aproximadamente 4,775 nacimientos en adolescentes de 15 a 19 años entre 2016 y 2023, es decir,  casi 34 nacimientos diarios en el periodo.</a:t>
            </a:r>
          </a:p>
        </p:txBody>
      </p:sp>
      <p:sp>
        <p:nvSpPr>
          <p:cNvPr id="18" name="object 4"/>
          <p:cNvSpPr txBox="1"/>
          <p:nvPr/>
        </p:nvSpPr>
        <p:spPr>
          <a:xfrm>
            <a:off x="3143397" y="2899814"/>
            <a:ext cx="5416070" cy="198131"/>
          </a:xfrm>
          <a:prstGeom prst="rect">
            <a:avLst/>
          </a:prstGeom>
        </p:spPr>
        <p:txBody>
          <a:bodyPr vert="horz" wrap="square" lIns="0" tIns="13335" rIns="0" bIns="0" rtlCol="0">
            <a:spAutoFit/>
          </a:bodyPr>
          <a:lstStyle/>
          <a:p>
            <a:pPr marL="177165" marR="5080" indent="-165100" algn="ctr">
              <a:lnSpc>
                <a:spcPct val="100000"/>
              </a:lnSpc>
              <a:spcBef>
                <a:spcPts val="105"/>
              </a:spcBef>
            </a:pPr>
            <a:r>
              <a:rPr lang="es-MX" sz="1200" b="1" spc="-50" dirty="0">
                <a:solidFill>
                  <a:srgbClr val="4E1224"/>
                </a:solidFill>
                <a:latin typeface="Verdana"/>
                <a:cs typeface="Verdana"/>
              </a:rPr>
              <a:t>Michoacán. Tasa específica de fecundidad adolescente, 1970-2070</a:t>
            </a:r>
          </a:p>
        </p:txBody>
      </p:sp>
    </p:spTree>
    <p:extLst>
      <p:ext uri="{BB962C8B-B14F-4D97-AF65-F5344CB8AC3E}">
        <p14:creationId xmlns:p14="http://schemas.microsoft.com/office/powerpoint/2010/main" val="1669578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latin typeface="Arial" panose="020B0604020202020204" pitchFamily="34" charset="0"/>
                <a:cs typeface="Arial" panose="020B0604020202020204" pitchFamily="34" charset="0"/>
              </a:endParaRPr>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latin typeface="Arial" panose="020B0604020202020204" pitchFamily="34" charset="0"/>
                <a:cs typeface="Arial" panose="020B0604020202020204" pitchFamily="34" charset="0"/>
              </a:endParaRPr>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63"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pic>
        <p:nvPicPr>
          <p:cNvPr id="4" name="Imagen 3"/>
          <p:cNvPicPr>
            <a:picLocks noChangeAspect="1"/>
          </p:cNvPicPr>
          <p:nvPr/>
        </p:nvPicPr>
        <p:blipFill>
          <a:blip r:embed="rId9"/>
          <a:stretch>
            <a:fillRect/>
          </a:stretch>
        </p:blipFill>
        <p:spPr>
          <a:xfrm>
            <a:off x="1752346" y="2499679"/>
            <a:ext cx="8343003" cy="3262772"/>
          </a:xfrm>
          <a:prstGeom prst="rect">
            <a:avLst/>
          </a:prstGeom>
        </p:spPr>
      </p:pic>
      <p:sp>
        <p:nvSpPr>
          <p:cNvPr id="6" name="Rectángulo 5"/>
          <p:cNvSpPr/>
          <p:nvPr/>
        </p:nvSpPr>
        <p:spPr>
          <a:xfrm>
            <a:off x="1113406" y="1542016"/>
            <a:ext cx="10096486" cy="646331"/>
          </a:xfrm>
          <a:prstGeom prst="rect">
            <a:avLst/>
          </a:prstGeom>
        </p:spPr>
        <p:txBody>
          <a:bodyPr wrap="square">
            <a:spAutoFit/>
          </a:bodyPr>
          <a:lstStyle/>
          <a:p>
            <a:pPr>
              <a:spcAft>
                <a:spcPts val="0"/>
              </a:spcAft>
              <a:tabLst>
                <a:tab pos="981075" algn="l"/>
              </a:tabLst>
            </a:pPr>
            <a:r>
              <a:rPr lang="es-ES" dirty="0">
                <a:latin typeface="Arial" panose="020B0604020202020204" pitchFamily="34" charset="0"/>
                <a:ea typeface="Verdana" panose="020B0604030504040204" pitchFamily="34" charset="0"/>
                <a:cs typeface="Arial" panose="020B0604020202020204" pitchFamily="34" charset="0"/>
              </a:rPr>
              <a:t>Michoacán tuvo un descenso en la tasa de fecundidad de 2015 a 2023, siendo de 13.3, por lo que para 2023 ocupa la octava posición en el país.</a:t>
            </a:r>
            <a:endParaRPr lang="es-MX"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21617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latin typeface="Arial" panose="020B0604020202020204" pitchFamily="34" charset="0"/>
                <a:cs typeface="Arial" panose="020B0604020202020204" pitchFamily="34" charset="0"/>
              </a:endParaRPr>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latin typeface="Arial" panose="020B0604020202020204" pitchFamily="34" charset="0"/>
                <a:cs typeface="Arial" panose="020B0604020202020204" pitchFamily="34" charset="0"/>
              </a:endParaRPr>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7"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263"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9" cstate="print"/>
          <a:srcRect l="15426" t="14162" r="14294" b="24490"/>
          <a:stretch/>
        </p:blipFill>
        <p:spPr>
          <a:xfrm>
            <a:off x="9177867" y="606973"/>
            <a:ext cx="1659466" cy="545856"/>
          </a:xfrm>
          <a:prstGeom prst="rect">
            <a:avLst/>
          </a:prstGeom>
        </p:spPr>
      </p:pic>
      <p:pic>
        <p:nvPicPr>
          <p:cNvPr id="17" name="object 2">
            <a:extLst>
              <a:ext uri="{FF2B5EF4-FFF2-40B4-BE49-F238E27FC236}">
                <a16:creationId xmlns:a16="http://schemas.microsoft.com/office/drawing/2014/main" id="{7777E836-D10B-40F0-B062-71A0745EDE25}"/>
              </a:ext>
            </a:extLst>
          </p:cNvPr>
          <p:cNvPicPr/>
          <p:nvPr/>
        </p:nvPicPr>
        <p:blipFill>
          <a:blip r:embed="rId10" cstate="print"/>
          <a:stretch>
            <a:fillRect/>
          </a:stretch>
        </p:blipFill>
        <p:spPr>
          <a:xfrm>
            <a:off x="820426" y="1981301"/>
            <a:ext cx="4645942" cy="4446320"/>
          </a:xfrm>
          <a:prstGeom prst="rect">
            <a:avLst/>
          </a:prstGeom>
        </p:spPr>
      </p:pic>
      <p:sp>
        <p:nvSpPr>
          <p:cNvPr id="22" name="object 5">
            <a:extLst>
              <a:ext uri="{FF2B5EF4-FFF2-40B4-BE49-F238E27FC236}">
                <a16:creationId xmlns:a16="http://schemas.microsoft.com/office/drawing/2014/main" id="{1E8330E9-C7D2-4131-A030-FD0210D54958}"/>
              </a:ext>
            </a:extLst>
          </p:cNvPr>
          <p:cNvSpPr/>
          <p:nvPr/>
        </p:nvSpPr>
        <p:spPr>
          <a:xfrm>
            <a:off x="5974952" y="1920326"/>
            <a:ext cx="5527675" cy="2098675"/>
          </a:xfrm>
          <a:custGeom>
            <a:avLst/>
            <a:gdLst/>
            <a:ahLst/>
            <a:cxnLst/>
            <a:rect l="l" t="t" r="r" b="b"/>
            <a:pathLst>
              <a:path w="5527675" h="2098675">
                <a:moveTo>
                  <a:pt x="0" y="2098548"/>
                </a:moveTo>
                <a:lnTo>
                  <a:pt x="5527547" y="2098548"/>
                </a:lnTo>
                <a:lnTo>
                  <a:pt x="5527547" y="0"/>
                </a:lnTo>
                <a:lnTo>
                  <a:pt x="0" y="0"/>
                </a:lnTo>
                <a:lnTo>
                  <a:pt x="0" y="2098548"/>
                </a:lnTo>
                <a:close/>
              </a:path>
            </a:pathLst>
          </a:custGeom>
          <a:ln w="25400">
            <a:solidFill>
              <a:srgbClr val="D3C19C"/>
            </a:solidFill>
          </a:ln>
        </p:spPr>
        <p:txBody>
          <a:bodyPr wrap="square" lIns="0" tIns="0" rIns="0" bIns="0" rtlCol="0"/>
          <a:lstStyle/>
          <a:p>
            <a:endParaRPr/>
          </a:p>
        </p:txBody>
      </p:sp>
      <p:sp>
        <p:nvSpPr>
          <p:cNvPr id="26" name="object 6">
            <a:extLst>
              <a:ext uri="{FF2B5EF4-FFF2-40B4-BE49-F238E27FC236}">
                <a16:creationId xmlns:a16="http://schemas.microsoft.com/office/drawing/2014/main" id="{913CD8AA-10CC-4CCB-936D-5D411904246B}"/>
              </a:ext>
            </a:extLst>
          </p:cNvPr>
          <p:cNvSpPr txBox="1"/>
          <p:nvPr/>
        </p:nvSpPr>
        <p:spPr>
          <a:xfrm>
            <a:off x="6294612" y="2066885"/>
            <a:ext cx="4885690" cy="605155"/>
          </a:xfrm>
          <a:prstGeom prst="rect">
            <a:avLst/>
          </a:prstGeom>
        </p:spPr>
        <p:txBody>
          <a:bodyPr vert="horz" wrap="square" lIns="0" tIns="47625" rIns="0" bIns="0" rtlCol="0">
            <a:spAutoFit/>
          </a:bodyPr>
          <a:lstStyle/>
          <a:p>
            <a:pPr marL="1879600" marR="5080" indent="-1867535">
              <a:lnSpc>
                <a:spcPts val="2160"/>
              </a:lnSpc>
              <a:spcBef>
                <a:spcPts val="375"/>
              </a:spcBef>
            </a:pPr>
            <a:r>
              <a:rPr sz="2000" b="1" spc="-55" dirty="0">
                <a:solidFill>
                  <a:srgbClr val="691C31"/>
                </a:solidFill>
                <a:latin typeface="Verdana"/>
                <a:cs typeface="Verdana"/>
              </a:rPr>
              <a:t>Entidades</a:t>
            </a:r>
            <a:r>
              <a:rPr sz="2000" b="1" spc="-130" dirty="0">
                <a:solidFill>
                  <a:srgbClr val="691C31"/>
                </a:solidFill>
                <a:latin typeface="Verdana"/>
                <a:cs typeface="Verdana"/>
              </a:rPr>
              <a:t> </a:t>
            </a:r>
            <a:r>
              <a:rPr sz="2000" b="1" spc="-35" dirty="0">
                <a:solidFill>
                  <a:srgbClr val="691C31"/>
                </a:solidFill>
                <a:latin typeface="Verdana"/>
                <a:cs typeface="Verdana"/>
              </a:rPr>
              <a:t>con</a:t>
            </a:r>
            <a:r>
              <a:rPr sz="2000" b="1" spc="-120" dirty="0">
                <a:solidFill>
                  <a:srgbClr val="691C31"/>
                </a:solidFill>
                <a:latin typeface="Verdana"/>
                <a:cs typeface="Verdana"/>
              </a:rPr>
              <a:t> </a:t>
            </a:r>
            <a:r>
              <a:rPr sz="2000" b="1" spc="-125" dirty="0">
                <a:solidFill>
                  <a:srgbClr val="691C31"/>
                </a:solidFill>
                <a:latin typeface="Verdana"/>
                <a:cs typeface="Verdana"/>
              </a:rPr>
              <a:t>s</a:t>
            </a:r>
            <a:r>
              <a:rPr sz="2000" b="1" spc="-65" dirty="0">
                <a:solidFill>
                  <a:srgbClr val="691C31"/>
                </a:solidFill>
                <a:latin typeface="Verdana"/>
                <a:cs typeface="Verdana"/>
              </a:rPr>
              <a:t>aldo</a:t>
            </a:r>
            <a:r>
              <a:rPr sz="2000" b="1" spc="-135" dirty="0">
                <a:solidFill>
                  <a:srgbClr val="691C31"/>
                </a:solidFill>
                <a:latin typeface="Verdana"/>
                <a:cs typeface="Verdana"/>
              </a:rPr>
              <a:t> </a:t>
            </a:r>
            <a:r>
              <a:rPr sz="2000" b="1" spc="-55" dirty="0">
                <a:solidFill>
                  <a:srgbClr val="691C31"/>
                </a:solidFill>
                <a:latin typeface="Verdana"/>
                <a:cs typeface="Verdana"/>
              </a:rPr>
              <a:t>n</a:t>
            </a:r>
            <a:r>
              <a:rPr sz="2000" b="1" spc="-60" dirty="0">
                <a:solidFill>
                  <a:srgbClr val="691C31"/>
                </a:solidFill>
                <a:latin typeface="Verdana"/>
                <a:cs typeface="Verdana"/>
              </a:rPr>
              <a:t>e</a:t>
            </a:r>
            <a:r>
              <a:rPr sz="2000" b="1" spc="-50" dirty="0">
                <a:solidFill>
                  <a:srgbClr val="691C31"/>
                </a:solidFill>
                <a:latin typeface="Verdana"/>
                <a:cs typeface="Verdana"/>
              </a:rPr>
              <a:t>to</a:t>
            </a:r>
            <a:r>
              <a:rPr sz="2000" b="1" spc="-114" dirty="0">
                <a:solidFill>
                  <a:srgbClr val="691C31"/>
                </a:solidFill>
                <a:latin typeface="Verdana"/>
                <a:cs typeface="Verdana"/>
              </a:rPr>
              <a:t> </a:t>
            </a:r>
            <a:r>
              <a:rPr sz="2000" b="1" spc="-75" dirty="0">
                <a:solidFill>
                  <a:srgbClr val="691C31"/>
                </a:solidFill>
                <a:latin typeface="Verdana"/>
                <a:cs typeface="Verdana"/>
              </a:rPr>
              <a:t>migrator</a:t>
            </a:r>
            <a:r>
              <a:rPr sz="2000" b="1" spc="-55" dirty="0">
                <a:solidFill>
                  <a:srgbClr val="691C31"/>
                </a:solidFill>
                <a:latin typeface="Verdana"/>
                <a:cs typeface="Verdana"/>
              </a:rPr>
              <a:t>i</a:t>
            </a:r>
            <a:r>
              <a:rPr sz="2000" b="1" spc="-45" dirty="0">
                <a:solidFill>
                  <a:srgbClr val="691C31"/>
                </a:solidFill>
                <a:latin typeface="Verdana"/>
                <a:cs typeface="Verdana"/>
              </a:rPr>
              <a:t>o  </a:t>
            </a:r>
            <a:r>
              <a:rPr sz="2000" b="1" spc="-95" dirty="0">
                <a:solidFill>
                  <a:srgbClr val="691C31"/>
                </a:solidFill>
                <a:latin typeface="Verdana"/>
                <a:cs typeface="Verdana"/>
              </a:rPr>
              <a:t>positivo:</a:t>
            </a:r>
            <a:endParaRPr sz="2000">
              <a:latin typeface="Verdana"/>
              <a:cs typeface="Verdana"/>
            </a:endParaRPr>
          </a:p>
        </p:txBody>
      </p:sp>
      <p:graphicFrame>
        <p:nvGraphicFramePr>
          <p:cNvPr id="27" name="object 7">
            <a:extLst>
              <a:ext uri="{FF2B5EF4-FFF2-40B4-BE49-F238E27FC236}">
                <a16:creationId xmlns:a16="http://schemas.microsoft.com/office/drawing/2014/main" id="{3B493CB1-EA5D-4949-9FFE-8F9CC626ED04}"/>
              </a:ext>
            </a:extLst>
          </p:cNvPr>
          <p:cNvGraphicFramePr>
            <a:graphicFrameLocks noGrp="1"/>
          </p:cNvGraphicFramePr>
          <p:nvPr>
            <p:extLst/>
          </p:nvPr>
        </p:nvGraphicFramePr>
        <p:xfrm>
          <a:off x="5974952" y="2791522"/>
          <a:ext cx="5528309" cy="1227351"/>
        </p:xfrm>
        <a:graphic>
          <a:graphicData uri="http://schemas.openxmlformats.org/drawingml/2006/table">
            <a:tbl>
              <a:tblPr firstRow="1" bandRow="1">
                <a:tableStyleId>{2D5ABB26-0587-4C30-8999-92F81FD0307C}</a:tableStyleId>
              </a:tblPr>
              <a:tblGrid>
                <a:gridCol w="2990215">
                  <a:extLst>
                    <a:ext uri="{9D8B030D-6E8A-4147-A177-3AD203B41FA5}">
                      <a16:colId xmlns:a16="http://schemas.microsoft.com/office/drawing/2014/main" val="20000"/>
                    </a:ext>
                  </a:extLst>
                </a:gridCol>
                <a:gridCol w="2538094">
                  <a:extLst>
                    <a:ext uri="{9D8B030D-6E8A-4147-A177-3AD203B41FA5}">
                      <a16:colId xmlns:a16="http://schemas.microsoft.com/office/drawing/2014/main" val="20001"/>
                    </a:ext>
                  </a:extLst>
                </a:gridCol>
              </a:tblGrid>
              <a:tr h="353702">
                <a:tc>
                  <a:txBody>
                    <a:bodyPr/>
                    <a:lstStyle/>
                    <a:p>
                      <a:pPr marL="464820" indent="-287020">
                        <a:lnSpc>
                          <a:spcPts val="2340"/>
                        </a:lnSpc>
                        <a:buFont typeface="Arial MT"/>
                        <a:buChar char="•"/>
                        <a:tabLst>
                          <a:tab pos="464820" algn="l"/>
                          <a:tab pos="465455" algn="l"/>
                        </a:tabLst>
                      </a:pPr>
                      <a:r>
                        <a:rPr sz="2000" dirty="0">
                          <a:latin typeface="Verdana"/>
                          <a:cs typeface="Verdana"/>
                        </a:rPr>
                        <a:t>Baja</a:t>
                      </a:r>
                      <a:r>
                        <a:rPr sz="2000" spc="-204" dirty="0">
                          <a:latin typeface="Verdana"/>
                          <a:cs typeface="Verdana"/>
                        </a:rPr>
                        <a:t> </a:t>
                      </a:r>
                      <a:r>
                        <a:rPr sz="2000" dirty="0">
                          <a:latin typeface="Verdana"/>
                          <a:cs typeface="Verdana"/>
                        </a:rPr>
                        <a:t>Calif</a:t>
                      </a:r>
                      <a:r>
                        <a:rPr sz="2000" spc="5" dirty="0">
                          <a:latin typeface="Verdana"/>
                          <a:cs typeface="Verdana"/>
                        </a:rPr>
                        <a:t>o</a:t>
                      </a:r>
                      <a:r>
                        <a:rPr sz="2000" dirty="0">
                          <a:latin typeface="Verdana"/>
                          <a:cs typeface="Verdana"/>
                        </a:rPr>
                        <a:t>r</a:t>
                      </a:r>
                      <a:r>
                        <a:rPr sz="2000" spc="-15" dirty="0">
                          <a:latin typeface="Verdana"/>
                          <a:cs typeface="Verdana"/>
                        </a:rPr>
                        <a:t>n</a:t>
                      </a:r>
                      <a:r>
                        <a:rPr sz="2000" dirty="0">
                          <a:latin typeface="Verdana"/>
                          <a:cs typeface="Verdana"/>
                        </a:rPr>
                        <a:t>ia</a:t>
                      </a:r>
                      <a:r>
                        <a:rPr sz="2000" spc="-220" dirty="0">
                          <a:latin typeface="Verdana"/>
                          <a:cs typeface="Verdana"/>
                        </a:rPr>
                        <a:t> </a:t>
                      </a:r>
                      <a:r>
                        <a:rPr sz="2000" dirty="0">
                          <a:latin typeface="Verdana"/>
                          <a:cs typeface="Verdana"/>
                        </a:rPr>
                        <a:t>Sur</a:t>
                      </a:r>
                      <a:endParaRPr sz="2000">
                        <a:latin typeface="Verdana"/>
                        <a:cs typeface="Verdana"/>
                      </a:endParaRPr>
                    </a:p>
                  </a:txBody>
                  <a:tcPr marL="0" marR="0" marT="0" marB="0"/>
                </a:tc>
                <a:tc>
                  <a:txBody>
                    <a:bodyPr/>
                    <a:lstStyle/>
                    <a:p>
                      <a:pPr marL="483870" indent="-287020">
                        <a:lnSpc>
                          <a:spcPts val="2340"/>
                        </a:lnSpc>
                        <a:buFont typeface="Arial MT"/>
                        <a:buChar char="•"/>
                        <a:tabLst>
                          <a:tab pos="483870" algn="l"/>
                          <a:tab pos="484505" algn="l"/>
                        </a:tabLst>
                      </a:pPr>
                      <a:r>
                        <a:rPr sz="2000" spc="20" dirty="0">
                          <a:latin typeface="Verdana"/>
                          <a:cs typeface="Verdana"/>
                        </a:rPr>
                        <a:t>Querétaro</a:t>
                      </a:r>
                      <a:endParaRPr sz="2000">
                        <a:latin typeface="Verdana"/>
                        <a:cs typeface="Verdana"/>
                      </a:endParaRPr>
                    </a:p>
                  </a:txBody>
                  <a:tcPr marL="0" marR="0" marT="0" marB="0"/>
                </a:tc>
                <a:extLst>
                  <a:ext uri="{0D108BD9-81ED-4DB2-BD59-A6C34878D82A}">
                    <a16:rowId xmlns:a16="http://schemas.microsoft.com/office/drawing/2014/main" val="10000"/>
                  </a:ext>
                </a:extLst>
              </a:tr>
              <a:tr h="396328">
                <a:tc>
                  <a:txBody>
                    <a:bodyPr/>
                    <a:lstStyle/>
                    <a:p>
                      <a:pPr marL="464820" indent="-287020">
                        <a:lnSpc>
                          <a:spcPct val="100000"/>
                        </a:lnSpc>
                        <a:spcBef>
                          <a:spcPts val="280"/>
                        </a:spcBef>
                        <a:buFont typeface="Arial MT"/>
                        <a:buChar char="•"/>
                        <a:tabLst>
                          <a:tab pos="464820" algn="l"/>
                          <a:tab pos="465455" algn="l"/>
                        </a:tabLst>
                      </a:pPr>
                      <a:r>
                        <a:rPr sz="2000" dirty="0">
                          <a:latin typeface="Verdana"/>
                          <a:cs typeface="Verdana"/>
                        </a:rPr>
                        <a:t>Q</a:t>
                      </a:r>
                      <a:r>
                        <a:rPr sz="2000" spc="-10" dirty="0">
                          <a:latin typeface="Verdana"/>
                          <a:cs typeface="Verdana"/>
                        </a:rPr>
                        <a:t>u</a:t>
                      </a:r>
                      <a:r>
                        <a:rPr sz="2000" dirty="0">
                          <a:latin typeface="Verdana"/>
                          <a:cs typeface="Verdana"/>
                        </a:rPr>
                        <a:t>int</a:t>
                      </a:r>
                      <a:r>
                        <a:rPr sz="2000" spc="5" dirty="0">
                          <a:latin typeface="Verdana"/>
                          <a:cs typeface="Verdana"/>
                        </a:rPr>
                        <a:t>a</a:t>
                      </a:r>
                      <a:r>
                        <a:rPr sz="2000" dirty="0">
                          <a:latin typeface="Verdana"/>
                          <a:cs typeface="Verdana"/>
                        </a:rPr>
                        <a:t>na</a:t>
                      </a:r>
                      <a:r>
                        <a:rPr sz="2000" spc="-220" dirty="0">
                          <a:latin typeface="Verdana"/>
                          <a:cs typeface="Verdana"/>
                        </a:rPr>
                        <a:t> </a:t>
                      </a:r>
                      <a:r>
                        <a:rPr sz="2000" dirty="0">
                          <a:latin typeface="Verdana"/>
                          <a:cs typeface="Verdana"/>
                        </a:rPr>
                        <a:t>Roo</a:t>
                      </a:r>
                      <a:endParaRPr sz="2000">
                        <a:latin typeface="Verdana"/>
                        <a:cs typeface="Verdana"/>
                      </a:endParaRPr>
                    </a:p>
                  </a:txBody>
                  <a:tcPr marL="0" marR="0" marT="35560" marB="0"/>
                </a:tc>
                <a:tc>
                  <a:txBody>
                    <a:bodyPr/>
                    <a:lstStyle/>
                    <a:p>
                      <a:pPr marL="483870" indent="-287020">
                        <a:lnSpc>
                          <a:spcPct val="100000"/>
                        </a:lnSpc>
                        <a:spcBef>
                          <a:spcPts val="280"/>
                        </a:spcBef>
                        <a:buFont typeface="Arial MT"/>
                        <a:buChar char="•"/>
                        <a:tabLst>
                          <a:tab pos="483870" algn="l"/>
                          <a:tab pos="484505" algn="l"/>
                        </a:tabLst>
                      </a:pPr>
                      <a:r>
                        <a:rPr sz="2000" dirty="0">
                          <a:latin typeface="Verdana"/>
                          <a:cs typeface="Verdana"/>
                        </a:rPr>
                        <a:t>Baja</a:t>
                      </a:r>
                      <a:r>
                        <a:rPr sz="2000" spc="-204" dirty="0">
                          <a:latin typeface="Verdana"/>
                          <a:cs typeface="Verdana"/>
                        </a:rPr>
                        <a:t> </a:t>
                      </a:r>
                      <a:r>
                        <a:rPr sz="2000" dirty="0">
                          <a:latin typeface="Verdana"/>
                          <a:cs typeface="Verdana"/>
                        </a:rPr>
                        <a:t>Calif</a:t>
                      </a:r>
                      <a:r>
                        <a:rPr sz="2000" spc="5" dirty="0">
                          <a:latin typeface="Verdana"/>
                          <a:cs typeface="Verdana"/>
                        </a:rPr>
                        <a:t>o</a:t>
                      </a:r>
                      <a:r>
                        <a:rPr sz="2000" dirty="0">
                          <a:latin typeface="Verdana"/>
                          <a:cs typeface="Verdana"/>
                        </a:rPr>
                        <a:t>r</a:t>
                      </a:r>
                      <a:r>
                        <a:rPr sz="2000" spc="-15" dirty="0">
                          <a:latin typeface="Verdana"/>
                          <a:cs typeface="Verdana"/>
                        </a:rPr>
                        <a:t>n</a:t>
                      </a:r>
                      <a:r>
                        <a:rPr sz="2000" dirty="0">
                          <a:latin typeface="Verdana"/>
                          <a:cs typeface="Verdana"/>
                        </a:rPr>
                        <a:t>ia</a:t>
                      </a:r>
                      <a:endParaRPr sz="2000">
                        <a:latin typeface="Verdana"/>
                        <a:cs typeface="Verdana"/>
                      </a:endParaRPr>
                    </a:p>
                  </a:txBody>
                  <a:tcPr marL="0" marR="0" marT="35560" marB="0"/>
                </a:tc>
                <a:extLst>
                  <a:ext uri="{0D108BD9-81ED-4DB2-BD59-A6C34878D82A}">
                    <a16:rowId xmlns:a16="http://schemas.microsoft.com/office/drawing/2014/main" val="10001"/>
                  </a:ext>
                </a:extLst>
              </a:tr>
              <a:tr h="477321">
                <a:tc>
                  <a:txBody>
                    <a:bodyPr/>
                    <a:lstStyle/>
                    <a:p>
                      <a:pPr marL="464820" indent="-287020">
                        <a:lnSpc>
                          <a:spcPct val="100000"/>
                        </a:lnSpc>
                        <a:spcBef>
                          <a:spcPts val="275"/>
                        </a:spcBef>
                        <a:buFont typeface="Arial MT"/>
                        <a:buChar char="•"/>
                        <a:tabLst>
                          <a:tab pos="464820" algn="l"/>
                          <a:tab pos="465455" algn="l"/>
                        </a:tabLst>
                      </a:pPr>
                      <a:r>
                        <a:rPr sz="2000" dirty="0">
                          <a:latin typeface="Verdana"/>
                          <a:cs typeface="Verdana"/>
                        </a:rPr>
                        <a:t>Nuevo</a:t>
                      </a:r>
                      <a:r>
                        <a:rPr sz="2000" spc="-195" dirty="0">
                          <a:latin typeface="Verdana"/>
                          <a:cs typeface="Verdana"/>
                        </a:rPr>
                        <a:t> </a:t>
                      </a:r>
                      <a:r>
                        <a:rPr sz="2000" dirty="0">
                          <a:latin typeface="Verdana"/>
                          <a:cs typeface="Verdana"/>
                        </a:rPr>
                        <a:t>León</a:t>
                      </a:r>
                      <a:endParaRPr sz="2000">
                        <a:latin typeface="Verdana"/>
                        <a:cs typeface="Verdana"/>
                      </a:endParaRPr>
                    </a:p>
                  </a:txBody>
                  <a:tcPr marL="0" marR="0" marT="34925" marB="0">
                    <a:lnB w="28575">
                      <a:solidFill>
                        <a:srgbClr val="D3C19C"/>
                      </a:solidFill>
                      <a:prstDash val="solid"/>
                    </a:lnB>
                  </a:tcPr>
                </a:tc>
                <a:tc>
                  <a:txBody>
                    <a:bodyPr/>
                    <a:lstStyle/>
                    <a:p>
                      <a:pPr>
                        <a:lnSpc>
                          <a:spcPct val="100000"/>
                        </a:lnSpc>
                      </a:pPr>
                      <a:endParaRPr sz="2000">
                        <a:latin typeface="Times New Roman"/>
                        <a:cs typeface="Times New Roman"/>
                      </a:endParaRPr>
                    </a:p>
                  </a:txBody>
                  <a:tcPr marL="0" marR="0" marT="0" marB="0">
                    <a:lnB w="28575">
                      <a:solidFill>
                        <a:srgbClr val="D3C19C"/>
                      </a:solidFill>
                      <a:prstDash val="solid"/>
                    </a:lnB>
                  </a:tcPr>
                </a:tc>
                <a:extLst>
                  <a:ext uri="{0D108BD9-81ED-4DB2-BD59-A6C34878D82A}">
                    <a16:rowId xmlns:a16="http://schemas.microsoft.com/office/drawing/2014/main" val="10002"/>
                  </a:ext>
                </a:extLst>
              </a:tr>
            </a:tbl>
          </a:graphicData>
        </a:graphic>
      </p:graphicFrame>
      <p:sp>
        <p:nvSpPr>
          <p:cNvPr id="28" name="object 8">
            <a:extLst>
              <a:ext uri="{FF2B5EF4-FFF2-40B4-BE49-F238E27FC236}">
                <a16:creationId xmlns:a16="http://schemas.microsoft.com/office/drawing/2014/main" id="{9E1EF5A9-B1ED-456B-8D5D-62EC0A688F41}"/>
              </a:ext>
            </a:extLst>
          </p:cNvPr>
          <p:cNvSpPr/>
          <p:nvPr/>
        </p:nvSpPr>
        <p:spPr>
          <a:xfrm>
            <a:off x="5974952" y="4172798"/>
            <a:ext cx="5527675" cy="1621790"/>
          </a:xfrm>
          <a:custGeom>
            <a:avLst/>
            <a:gdLst/>
            <a:ahLst/>
            <a:cxnLst/>
            <a:rect l="l" t="t" r="r" b="b"/>
            <a:pathLst>
              <a:path w="5527675" h="1621789">
                <a:moveTo>
                  <a:pt x="0" y="1621536"/>
                </a:moveTo>
                <a:lnTo>
                  <a:pt x="5527547" y="1621536"/>
                </a:lnTo>
                <a:lnTo>
                  <a:pt x="5527547" y="0"/>
                </a:lnTo>
                <a:lnTo>
                  <a:pt x="0" y="0"/>
                </a:lnTo>
                <a:lnTo>
                  <a:pt x="0" y="1621536"/>
                </a:lnTo>
                <a:close/>
              </a:path>
            </a:pathLst>
          </a:custGeom>
          <a:ln w="25400">
            <a:solidFill>
              <a:srgbClr val="D3C19C"/>
            </a:solidFill>
          </a:ln>
        </p:spPr>
        <p:txBody>
          <a:bodyPr wrap="square" lIns="0" tIns="0" rIns="0" bIns="0" rtlCol="0"/>
          <a:lstStyle/>
          <a:p>
            <a:endParaRPr/>
          </a:p>
        </p:txBody>
      </p:sp>
      <p:sp>
        <p:nvSpPr>
          <p:cNvPr id="29" name="object 9">
            <a:extLst>
              <a:ext uri="{FF2B5EF4-FFF2-40B4-BE49-F238E27FC236}">
                <a16:creationId xmlns:a16="http://schemas.microsoft.com/office/drawing/2014/main" id="{60028F35-2FA5-4AB1-81C6-7343B7FEDFCE}"/>
              </a:ext>
            </a:extLst>
          </p:cNvPr>
          <p:cNvSpPr txBox="1"/>
          <p:nvPr/>
        </p:nvSpPr>
        <p:spPr>
          <a:xfrm>
            <a:off x="6294612" y="4319103"/>
            <a:ext cx="4885690" cy="605790"/>
          </a:xfrm>
          <a:prstGeom prst="rect">
            <a:avLst/>
          </a:prstGeom>
        </p:spPr>
        <p:txBody>
          <a:bodyPr vert="horz" wrap="square" lIns="0" tIns="47625" rIns="0" bIns="0" rtlCol="0">
            <a:spAutoFit/>
          </a:bodyPr>
          <a:lstStyle/>
          <a:p>
            <a:pPr marL="1821814" marR="5080" indent="-1809750">
              <a:lnSpc>
                <a:spcPts val="2160"/>
              </a:lnSpc>
              <a:spcBef>
                <a:spcPts val="375"/>
              </a:spcBef>
            </a:pPr>
            <a:r>
              <a:rPr sz="2000" b="1" spc="-55" dirty="0">
                <a:solidFill>
                  <a:srgbClr val="691C31"/>
                </a:solidFill>
                <a:latin typeface="Verdana"/>
                <a:cs typeface="Verdana"/>
              </a:rPr>
              <a:t>Entidades</a:t>
            </a:r>
            <a:r>
              <a:rPr sz="2000" b="1" spc="-130" dirty="0">
                <a:solidFill>
                  <a:srgbClr val="691C31"/>
                </a:solidFill>
                <a:latin typeface="Verdana"/>
                <a:cs typeface="Verdana"/>
              </a:rPr>
              <a:t> </a:t>
            </a:r>
            <a:r>
              <a:rPr sz="2000" b="1" spc="-35" dirty="0">
                <a:solidFill>
                  <a:srgbClr val="691C31"/>
                </a:solidFill>
                <a:latin typeface="Verdana"/>
                <a:cs typeface="Verdana"/>
              </a:rPr>
              <a:t>con</a:t>
            </a:r>
            <a:r>
              <a:rPr sz="2000" b="1" spc="-120" dirty="0">
                <a:solidFill>
                  <a:srgbClr val="691C31"/>
                </a:solidFill>
                <a:latin typeface="Verdana"/>
                <a:cs typeface="Verdana"/>
              </a:rPr>
              <a:t> </a:t>
            </a:r>
            <a:r>
              <a:rPr sz="2000" b="1" spc="-125" dirty="0">
                <a:solidFill>
                  <a:srgbClr val="691C31"/>
                </a:solidFill>
                <a:latin typeface="Verdana"/>
                <a:cs typeface="Verdana"/>
              </a:rPr>
              <a:t>s</a:t>
            </a:r>
            <a:r>
              <a:rPr sz="2000" b="1" spc="-65" dirty="0">
                <a:solidFill>
                  <a:srgbClr val="691C31"/>
                </a:solidFill>
                <a:latin typeface="Verdana"/>
                <a:cs typeface="Verdana"/>
              </a:rPr>
              <a:t>aldo</a:t>
            </a:r>
            <a:r>
              <a:rPr sz="2000" b="1" spc="-135" dirty="0">
                <a:solidFill>
                  <a:srgbClr val="691C31"/>
                </a:solidFill>
                <a:latin typeface="Verdana"/>
                <a:cs typeface="Verdana"/>
              </a:rPr>
              <a:t> </a:t>
            </a:r>
            <a:r>
              <a:rPr sz="2000" b="1" spc="-55" dirty="0">
                <a:solidFill>
                  <a:srgbClr val="691C31"/>
                </a:solidFill>
                <a:latin typeface="Verdana"/>
                <a:cs typeface="Verdana"/>
              </a:rPr>
              <a:t>n</a:t>
            </a:r>
            <a:r>
              <a:rPr sz="2000" b="1" spc="-60" dirty="0">
                <a:solidFill>
                  <a:srgbClr val="691C31"/>
                </a:solidFill>
                <a:latin typeface="Verdana"/>
                <a:cs typeface="Verdana"/>
              </a:rPr>
              <a:t>e</a:t>
            </a:r>
            <a:r>
              <a:rPr sz="2000" b="1" spc="-50" dirty="0">
                <a:solidFill>
                  <a:srgbClr val="691C31"/>
                </a:solidFill>
                <a:latin typeface="Verdana"/>
                <a:cs typeface="Verdana"/>
              </a:rPr>
              <a:t>to</a:t>
            </a:r>
            <a:r>
              <a:rPr sz="2000" b="1" spc="-114" dirty="0">
                <a:solidFill>
                  <a:srgbClr val="691C31"/>
                </a:solidFill>
                <a:latin typeface="Verdana"/>
                <a:cs typeface="Verdana"/>
              </a:rPr>
              <a:t> </a:t>
            </a:r>
            <a:r>
              <a:rPr sz="2000" b="1" spc="-75" dirty="0">
                <a:solidFill>
                  <a:srgbClr val="691C31"/>
                </a:solidFill>
                <a:latin typeface="Verdana"/>
                <a:cs typeface="Verdana"/>
              </a:rPr>
              <a:t>migrator</a:t>
            </a:r>
            <a:r>
              <a:rPr sz="2000" b="1" spc="-55" dirty="0">
                <a:solidFill>
                  <a:srgbClr val="691C31"/>
                </a:solidFill>
                <a:latin typeface="Verdana"/>
                <a:cs typeface="Verdana"/>
              </a:rPr>
              <a:t>i</a:t>
            </a:r>
            <a:r>
              <a:rPr sz="2000" b="1" spc="-45" dirty="0">
                <a:solidFill>
                  <a:srgbClr val="691C31"/>
                </a:solidFill>
                <a:latin typeface="Verdana"/>
                <a:cs typeface="Verdana"/>
              </a:rPr>
              <a:t>o  </a:t>
            </a:r>
            <a:r>
              <a:rPr sz="2000" b="1" spc="-90" dirty="0">
                <a:solidFill>
                  <a:srgbClr val="691C31"/>
                </a:solidFill>
                <a:latin typeface="Verdana"/>
                <a:cs typeface="Verdana"/>
              </a:rPr>
              <a:t>negativo:</a:t>
            </a:r>
            <a:endParaRPr sz="2000">
              <a:latin typeface="Verdana"/>
              <a:cs typeface="Verdana"/>
            </a:endParaRPr>
          </a:p>
        </p:txBody>
      </p:sp>
      <p:graphicFrame>
        <p:nvGraphicFramePr>
          <p:cNvPr id="30" name="object 10">
            <a:extLst>
              <a:ext uri="{FF2B5EF4-FFF2-40B4-BE49-F238E27FC236}">
                <a16:creationId xmlns:a16="http://schemas.microsoft.com/office/drawing/2014/main" id="{1D50E5B2-6975-46AE-BDC1-5A7A446A9F08}"/>
              </a:ext>
            </a:extLst>
          </p:cNvPr>
          <p:cNvGraphicFramePr>
            <a:graphicFrameLocks noGrp="1"/>
          </p:cNvGraphicFramePr>
          <p:nvPr>
            <p:extLst/>
          </p:nvPr>
        </p:nvGraphicFramePr>
        <p:xfrm>
          <a:off x="5974952" y="4961104"/>
          <a:ext cx="4732020" cy="833230"/>
        </p:xfrm>
        <a:graphic>
          <a:graphicData uri="http://schemas.openxmlformats.org/drawingml/2006/table">
            <a:tbl>
              <a:tblPr firstRow="1" bandRow="1">
                <a:tableStyleId>{2D5ABB26-0587-4C30-8999-92F81FD0307C}</a:tableStyleId>
              </a:tblPr>
              <a:tblGrid>
                <a:gridCol w="296418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tblGrid>
              <a:tr h="353242">
                <a:tc>
                  <a:txBody>
                    <a:bodyPr/>
                    <a:lstStyle/>
                    <a:p>
                      <a:pPr marL="464820" indent="-287020">
                        <a:lnSpc>
                          <a:spcPts val="2340"/>
                        </a:lnSpc>
                        <a:buFont typeface="Arial MT"/>
                        <a:buChar char="•"/>
                        <a:tabLst>
                          <a:tab pos="464820" algn="l"/>
                          <a:tab pos="465455" algn="l"/>
                        </a:tabLst>
                      </a:pPr>
                      <a:r>
                        <a:rPr sz="2000" dirty="0">
                          <a:latin typeface="Verdana"/>
                          <a:cs typeface="Verdana"/>
                        </a:rPr>
                        <a:t>Guerrero</a:t>
                      </a:r>
                      <a:endParaRPr sz="2000">
                        <a:latin typeface="Verdana"/>
                        <a:cs typeface="Verdana"/>
                      </a:endParaRPr>
                    </a:p>
                  </a:txBody>
                  <a:tcPr marL="0" marR="0" marT="0" marB="0"/>
                </a:tc>
                <a:tc>
                  <a:txBody>
                    <a:bodyPr/>
                    <a:lstStyle/>
                    <a:p>
                      <a:pPr marL="509270" indent="-287020">
                        <a:lnSpc>
                          <a:spcPts val="2340"/>
                        </a:lnSpc>
                        <a:buFont typeface="Arial MT"/>
                        <a:buChar char="•"/>
                        <a:tabLst>
                          <a:tab pos="509270" algn="l"/>
                          <a:tab pos="509905" algn="l"/>
                        </a:tabLst>
                      </a:pPr>
                      <a:r>
                        <a:rPr sz="2000" spc="5" dirty="0">
                          <a:latin typeface="Verdana"/>
                          <a:cs typeface="Verdana"/>
                        </a:rPr>
                        <a:t>Tabasco</a:t>
                      </a:r>
                      <a:endParaRPr sz="2000">
                        <a:latin typeface="Verdana"/>
                        <a:cs typeface="Verdana"/>
                      </a:endParaRPr>
                    </a:p>
                  </a:txBody>
                  <a:tcPr marL="0" marR="0" marT="0" marB="0"/>
                </a:tc>
                <a:extLst>
                  <a:ext uri="{0D108BD9-81ED-4DB2-BD59-A6C34878D82A}">
                    <a16:rowId xmlns:a16="http://schemas.microsoft.com/office/drawing/2014/main" val="10000"/>
                  </a:ext>
                </a:extLst>
              </a:tr>
              <a:tr h="479988">
                <a:tc>
                  <a:txBody>
                    <a:bodyPr/>
                    <a:lstStyle/>
                    <a:p>
                      <a:pPr marL="464820" indent="-287020">
                        <a:lnSpc>
                          <a:spcPct val="100000"/>
                        </a:lnSpc>
                        <a:spcBef>
                          <a:spcPts val="275"/>
                        </a:spcBef>
                        <a:buFont typeface="Arial MT"/>
                        <a:buChar char="•"/>
                        <a:tabLst>
                          <a:tab pos="464820" algn="l"/>
                          <a:tab pos="465455" algn="l"/>
                        </a:tabLst>
                      </a:pPr>
                      <a:r>
                        <a:rPr sz="2000" dirty="0">
                          <a:latin typeface="Verdana"/>
                          <a:cs typeface="Verdana"/>
                        </a:rPr>
                        <a:t>Ciu</a:t>
                      </a:r>
                      <a:r>
                        <a:rPr sz="2000" spc="-10" dirty="0">
                          <a:latin typeface="Verdana"/>
                          <a:cs typeface="Verdana"/>
                        </a:rPr>
                        <a:t>d</a:t>
                      </a:r>
                      <a:r>
                        <a:rPr sz="2000" dirty="0">
                          <a:latin typeface="Verdana"/>
                          <a:cs typeface="Verdana"/>
                        </a:rPr>
                        <a:t>ad</a:t>
                      </a:r>
                      <a:r>
                        <a:rPr sz="2000" spc="-200" dirty="0">
                          <a:latin typeface="Verdana"/>
                          <a:cs typeface="Verdana"/>
                        </a:rPr>
                        <a:t> </a:t>
                      </a:r>
                      <a:r>
                        <a:rPr sz="2000" dirty="0">
                          <a:latin typeface="Verdana"/>
                          <a:cs typeface="Verdana"/>
                        </a:rPr>
                        <a:t>de</a:t>
                      </a:r>
                      <a:r>
                        <a:rPr sz="2000" spc="-190" dirty="0">
                          <a:latin typeface="Verdana"/>
                          <a:cs typeface="Verdana"/>
                        </a:rPr>
                        <a:t> </a:t>
                      </a:r>
                      <a:r>
                        <a:rPr sz="2000" dirty="0">
                          <a:latin typeface="Verdana"/>
                          <a:cs typeface="Verdana"/>
                        </a:rPr>
                        <a:t>Mé</a:t>
                      </a:r>
                      <a:r>
                        <a:rPr sz="2000" spc="-10" dirty="0">
                          <a:latin typeface="Verdana"/>
                          <a:cs typeface="Verdana"/>
                        </a:rPr>
                        <a:t>x</a:t>
                      </a:r>
                      <a:r>
                        <a:rPr sz="2000" dirty="0">
                          <a:latin typeface="Verdana"/>
                          <a:cs typeface="Verdana"/>
                        </a:rPr>
                        <a:t>ico</a:t>
                      </a:r>
                      <a:endParaRPr sz="2000">
                        <a:latin typeface="Verdana"/>
                        <a:cs typeface="Verdana"/>
                      </a:endParaRPr>
                    </a:p>
                  </a:txBody>
                  <a:tcPr marL="0" marR="0" marT="34925" marB="0"/>
                </a:tc>
                <a:tc>
                  <a:txBody>
                    <a:bodyPr/>
                    <a:lstStyle/>
                    <a:p>
                      <a:pPr marL="509270" indent="-287020">
                        <a:lnSpc>
                          <a:spcPct val="100000"/>
                        </a:lnSpc>
                        <a:spcBef>
                          <a:spcPts val="275"/>
                        </a:spcBef>
                        <a:buFont typeface="Arial MT"/>
                        <a:buChar char="•"/>
                        <a:tabLst>
                          <a:tab pos="509270" algn="l"/>
                          <a:tab pos="509905" algn="l"/>
                        </a:tabLst>
                      </a:pPr>
                      <a:r>
                        <a:rPr sz="2000" spc="5" dirty="0">
                          <a:latin typeface="Verdana"/>
                          <a:cs typeface="Verdana"/>
                        </a:rPr>
                        <a:t>Veracruz</a:t>
                      </a:r>
                      <a:endParaRPr sz="2000">
                        <a:latin typeface="Verdana"/>
                        <a:cs typeface="Verdana"/>
                      </a:endParaRPr>
                    </a:p>
                  </a:txBody>
                  <a:tcPr marL="0" marR="0" marT="34925" marB="0"/>
                </a:tc>
                <a:extLst>
                  <a:ext uri="{0D108BD9-81ED-4DB2-BD59-A6C34878D82A}">
                    <a16:rowId xmlns:a16="http://schemas.microsoft.com/office/drawing/2014/main" val="10001"/>
                  </a:ext>
                </a:extLst>
              </a:tr>
            </a:tbl>
          </a:graphicData>
        </a:graphic>
      </p:graphicFrame>
      <p:sp>
        <p:nvSpPr>
          <p:cNvPr id="31" name="object 11">
            <a:extLst>
              <a:ext uri="{FF2B5EF4-FFF2-40B4-BE49-F238E27FC236}">
                <a16:creationId xmlns:a16="http://schemas.microsoft.com/office/drawing/2014/main" id="{2DE7BF21-9FE5-4D9B-B3E0-28DE7C6544FD}"/>
              </a:ext>
            </a:extLst>
          </p:cNvPr>
          <p:cNvSpPr txBox="1">
            <a:spLocks/>
          </p:cNvSpPr>
          <p:nvPr/>
        </p:nvSpPr>
        <p:spPr>
          <a:xfrm>
            <a:off x="842999" y="1407625"/>
            <a:ext cx="5527676" cy="352404"/>
          </a:xfrm>
          <a:prstGeom prst="rect">
            <a:avLst/>
          </a:prstGeom>
        </p:spPr>
        <p:txBody>
          <a:bodyPr vert="horz" wrap="square" lIns="0" tIns="5397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nSpc>
                <a:spcPts val="2590"/>
              </a:lnSpc>
              <a:spcBef>
                <a:spcPts val="425"/>
              </a:spcBef>
            </a:pPr>
            <a:r>
              <a:rPr lang="es-MX" sz="1800" b="1" spc="-70">
                <a:solidFill>
                  <a:srgbClr val="6D152D"/>
                </a:solidFill>
                <a:latin typeface="Verdana"/>
                <a:cs typeface="Verdana"/>
              </a:rPr>
              <a:t>Rep</a:t>
            </a:r>
            <a:r>
              <a:rPr lang="es-MX" sz="1800" b="1" spc="-80">
                <a:solidFill>
                  <a:srgbClr val="6D152D"/>
                </a:solidFill>
                <a:latin typeface="Verdana"/>
                <a:cs typeface="Verdana"/>
              </a:rPr>
              <a:t>ú</a:t>
            </a:r>
            <a:r>
              <a:rPr lang="es-MX" sz="1800" b="1" spc="-50">
                <a:solidFill>
                  <a:srgbClr val="6D152D"/>
                </a:solidFill>
                <a:latin typeface="Verdana"/>
                <a:cs typeface="Verdana"/>
              </a:rPr>
              <a:t>bli</a:t>
            </a:r>
            <a:r>
              <a:rPr lang="es-MX" sz="1800" b="1" spc="-75">
                <a:solidFill>
                  <a:srgbClr val="6D152D"/>
                </a:solidFill>
                <a:latin typeface="Verdana"/>
                <a:cs typeface="Verdana"/>
              </a:rPr>
              <a:t>c</a:t>
            </a:r>
            <a:r>
              <a:rPr lang="es-MX" sz="1800" b="1" spc="-125">
                <a:solidFill>
                  <a:srgbClr val="6D152D"/>
                </a:solidFill>
                <a:latin typeface="Verdana"/>
                <a:cs typeface="Verdana"/>
              </a:rPr>
              <a:t>a</a:t>
            </a:r>
            <a:r>
              <a:rPr lang="es-MX" sz="1800" b="1" spc="-155">
                <a:solidFill>
                  <a:srgbClr val="6D152D"/>
                </a:solidFill>
                <a:latin typeface="Verdana"/>
                <a:cs typeface="Verdana"/>
              </a:rPr>
              <a:t> </a:t>
            </a:r>
            <a:r>
              <a:rPr lang="es-MX" sz="1800" b="1" spc="-80">
                <a:solidFill>
                  <a:srgbClr val="6D152D"/>
                </a:solidFill>
                <a:latin typeface="Verdana"/>
                <a:cs typeface="Verdana"/>
              </a:rPr>
              <a:t>Mexic</a:t>
            </a:r>
            <a:r>
              <a:rPr lang="es-MX" sz="1800" b="1" spc="-95">
                <a:solidFill>
                  <a:srgbClr val="6D152D"/>
                </a:solidFill>
                <a:latin typeface="Verdana"/>
                <a:cs typeface="Verdana"/>
              </a:rPr>
              <a:t>a</a:t>
            </a:r>
            <a:r>
              <a:rPr lang="es-MX" sz="1800" b="1" spc="-114">
                <a:solidFill>
                  <a:srgbClr val="6D152D"/>
                </a:solidFill>
                <a:latin typeface="Verdana"/>
                <a:cs typeface="Verdana"/>
              </a:rPr>
              <a:t>na.  </a:t>
            </a:r>
            <a:r>
              <a:rPr lang="es-MX" sz="1800" b="1" spc="-75">
                <a:solidFill>
                  <a:srgbClr val="6D152D"/>
                </a:solidFill>
                <a:latin typeface="Verdana"/>
                <a:cs typeface="Verdana"/>
              </a:rPr>
              <a:t>Migr</a:t>
            </a:r>
            <a:r>
              <a:rPr lang="es-MX" sz="1800" b="1" spc="-90">
                <a:solidFill>
                  <a:srgbClr val="6D152D"/>
                </a:solidFill>
                <a:latin typeface="Verdana"/>
                <a:cs typeface="Verdana"/>
              </a:rPr>
              <a:t>a</a:t>
            </a:r>
            <a:r>
              <a:rPr lang="es-MX" sz="1800" b="1" spc="-55">
                <a:solidFill>
                  <a:srgbClr val="6D152D"/>
                </a:solidFill>
                <a:latin typeface="Verdana"/>
                <a:cs typeface="Verdana"/>
              </a:rPr>
              <a:t>ción</a:t>
            </a:r>
            <a:r>
              <a:rPr lang="es-MX" sz="1800" b="1" spc="-145">
                <a:solidFill>
                  <a:srgbClr val="6D152D"/>
                </a:solidFill>
                <a:latin typeface="Verdana"/>
                <a:cs typeface="Verdana"/>
              </a:rPr>
              <a:t> </a:t>
            </a:r>
            <a:r>
              <a:rPr lang="es-MX" sz="1800" b="1" spc="-65">
                <a:solidFill>
                  <a:srgbClr val="6D152D"/>
                </a:solidFill>
                <a:latin typeface="Verdana"/>
                <a:cs typeface="Verdana"/>
              </a:rPr>
              <a:t>int</a:t>
            </a:r>
            <a:r>
              <a:rPr lang="es-MX" sz="1800" b="1" spc="-95">
                <a:solidFill>
                  <a:srgbClr val="6D152D"/>
                </a:solidFill>
                <a:latin typeface="Verdana"/>
                <a:cs typeface="Verdana"/>
              </a:rPr>
              <a:t>e</a:t>
            </a:r>
            <a:r>
              <a:rPr lang="es-MX" sz="1800" b="1" spc="-110">
                <a:solidFill>
                  <a:srgbClr val="6D152D"/>
                </a:solidFill>
                <a:latin typeface="Verdana"/>
                <a:cs typeface="Verdana"/>
              </a:rPr>
              <a:t>rn</a:t>
            </a:r>
            <a:r>
              <a:rPr lang="es-MX" sz="1800" b="1" spc="-130">
                <a:solidFill>
                  <a:srgbClr val="6D152D"/>
                </a:solidFill>
                <a:latin typeface="Verdana"/>
                <a:cs typeface="Verdana"/>
              </a:rPr>
              <a:t>a</a:t>
            </a:r>
            <a:r>
              <a:rPr lang="es-MX" sz="1800" b="1" spc="-240">
                <a:solidFill>
                  <a:srgbClr val="6D152D"/>
                </a:solidFill>
                <a:latin typeface="Verdana"/>
                <a:cs typeface="Verdana"/>
              </a:rPr>
              <a:t>,</a:t>
            </a:r>
            <a:r>
              <a:rPr lang="es-MX" sz="1800" b="1" spc="-120">
                <a:solidFill>
                  <a:srgbClr val="6D152D"/>
                </a:solidFill>
                <a:latin typeface="Verdana"/>
                <a:cs typeface="Verdana"/>
              </a:rPr>
              <a:t> </a:t>
            </a:r>
            <a:r>
              <a:rPr lang="es-MX" sz="1800" b="1" spc="-240">
                <a:solidFill>
                  <a:srgbClr val="6D152D"/>
                </a:solidFill>
                <a:latin typeface="Verdana"/>
                <a:cs typeface="Verdana"/>
              </a:rPr>
              <a:t>2023</a:t>
            </a:r>
            <a:endParaRPr lang="es-MX" sz="1800" b="1" dirty="0">
              <a:latin typeface="Verdana"/>
              <a:cs typeface="Verdana"/>
            </a:endParaRPr>
          </a:p>
        </p:txBody>
      </p:sp>
    </p:spTree>
    <p:extLst>
      <p:ext uri="{BB962C8B-B14F-4D97-AF65-F5344CB8AC3E}">
        <p14:creationId xmlns:p14="http://schemas.microsoft.com/office/powerpoint/2010/main" val="3889352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latin typeface="Arial" panose="020B0604020202020204" pitchFamily="34" charset="0"/>
                <a:cs typeface="Arial" panose="020B0604020202020204" pitchFamily="34" charset="0"/>
              </a:endParaRPr>
            </a:p>
          </p:txBody>
        </p:sp>
        <p:pic>
          <p:nvPicPr>
            <p:cNvPr id="1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latin typeface="Arial" panose="020B0604020202020204" pitchFamily="34" charset="0"/>
                <a:cs typeface="Arial" panose="020B0604020202020204" pitchFamily="34" charset="0"/>
              </a:endParaRPr>
            </a:p>
          </p:txBody>
        </p:sp>
      </p:grpSp>
      <p:pic>
        <p:nvPicPr>
          <p:cNvPr id="3076"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63" y="1465738"/>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sp>
        <p:nvSpPr>
          <p:cNvPr id="155" name="object 2">
            <a:extLst>
              <a:ext uri="{FF2B5EF4-FFF2-40B4-BE49-F238E27FC236}">
                <a16:creationId xmlns:a16="http://schemas.microsoft.com/office/drawing/2014/main" id="{8C2AC038-189D-4994-8ED9-70A6D4BA4385}"/>
              </a:ext>
            </a:extLst>
          </p:cNvPr>
          <p:cNvSpPr txBox="1">
            <a:spLocks/>
          </p:cNvSpPr>
          <p:nvPr/>
        </p:nvSpPr>
        <p:spPr>
          <a:xfrm>
            <a:off x="548640" y="1434827"/>
            <a:ext cx="6482925" cy="352404"/>
          </a:xfrm>
          <a:prstGeom prst="rect">
            <a:avLst/>
          </a:prstGeom>
        </p:spPr>
        <p:txBody>
          <a:bodyPr vert="horz" wrap="square" lIns="0" tIns="5397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r">
              <a:lnSpc>
                <a:spcPts val="2590"/>
              </a:lnSpc>
              <a:spcBef>
                <a:spcPts val="425"/>
              </a:spcBef>
            </a:pPr>
            <a:r>
              <a:rPr lang="es-MX" sz="1800" b="1" spc="-35" dirty="0">
                <a:solidFill>
                  <a:srgbClr val="761B37"/>
                </a:solidFill>
                <a:latin typeface="Verdana"/>
                <a:cs typeface="Verdana"/>
              </a:rPr>
              <a:t>Mic</a:t>
            </a:r>
            <a:r>
              <a:rPr lang="es-MX" sz="1800" b="1" spc="-45" dirty="0">
                <a:solidFill>
                  <a:srgbClr val="761B37"/>
                </a:solidFill>
                <a:latin typeface="Verdana"/>
                <a:cs typeface="Verdana"/>
              </a:rPr>
              <a:t>h</a:t>
            </a:r>
            <a:r>
              <a:rPr lang="es-MX" sz="1800" b="1" spc="-80" dirty="0">
                <a:solidFill>
                  <a:srgbClr val="761B37"/>
                </a:solidFill>
                <a:latin typeface="Verdana"/>
                <a:cs typeface="Verdana"/>
              </a:rPr>
              <a:t>oac</a:t>
            </a:r>
            <a:r>
              <a:rPr lang="es-MX" sz="1800" b="1" spc="-100" dirty="0">
                <a:solidFill>
                  <a:srgbClr val="761B37"/>
                </a:solidFill>
                <a:latin typeface="Verdana"/>
                <a:cs typeface="Verdana"/>
              </a:rPr>
              <a:t>á</a:t>
            </a:r>
            <a:r>
              <a:rPr lang="es-MX" sz="1800" b="1" spc="-145" dirty="0">
                <a:solidFill>
                  <a:srgbClr val="761B37"/>
                </a:solidFill>
                <a:latin typeface="Verdana"/>
                <a:cs typeface="Verdana"/>
              </a:rPr>
              <a:t>n. </a:t>
            </a:r>
            <a:r>
              <a:rPr lang="es-MX" sz="1800" b="1" spc="-100" dirty="0">
                <a:solidFill>
                  <a:srgbClr val="761B37"/>
                </a:solidFill>
                <a:latin typeface="Verdana"/>
                <a:cs typeface="Verdana"/>
              </a:rPr>
              <a:t>Sal</a:t>
            </a:r>
            <a:r>
              <a:rPr lang="es-MX" sz="1800" b="1" spc="-130" dirty="0">
                <a:solidFill>
                  <a:srgbClr val="761B37"/>
                </a:solidFill>
                <a:latin typeface="Verdana"/>
                <a:cs typeface="Verdana"/>
              </a:rPr>
              <a:t>d</a:t>
            </a:r>
            <a:r>
              <a:rPr lang="es-MX" sz="1800" b="1" spc="-80" dirty="0">
                <a:solidFill>
                  <a:srgbClr val="761B37"/>
                </a:solidFill>
                <a:latin typeface="Verdana"/>
                <a:cs typeface="Verdana"/>
              </a:rPr>
              <a:t>o</a:t>
            </a:r>
            <a:r>
              <a:rPr lang="es-MX" sz="1800" b="1" spc="-145" dirty="0">
                <a:solidFill>
                  <a:srgbClr val="761B37"/>
                </a:solidFill>
                <a:latin typeface="Verdana"/>
                <a:cs typeface="Verdana"/>
              </a:rPr>
              <a:t> </a:t>
            </a:r>
            <a:r>
              <a:rPr lang="es-MX" sz="1800" b="1" spc="-65" dirty="0">
                <a:solidFill>
                  <a:srgbClr val="761B37"/>
                </a:solidFill>
                <a:latin typeface="Verdana"/>
                <a:cs typeface="Verdana"/>
              </a:rPr>
              <a:t>n</a:t>
            </a:r>
            <a:r>
              <a:rPr lang="es-MX" sz="1800" b="1" spc="-70" dirty="0">
                <a:solidFill>
                  <a:srgbClr val="761B37"/>
                </a:solidFill>
                <a:latin typeface="Verdana"/>
                <a:cs typeface="Verdana"/>
              </a:rPr>
              <a:t>eto</a:t>
            </a:r>
            <a:r>
              <a:rPr lang="es-MX" sz="1800" b="1" spc="-130" dirty="0">
                <a:solidFill>
                  <a:srgbClr val="761B37"/>
                </a:solidFill>
                <a:latin typeface="Verdana"/>
                <a:cs typeface="Verdana"/>
              </a:rPr>
              <a:t> </a:t>
            </a:r>
            <a:r>
              <a:rPr lang="es-MX" sz="1800" b="1" spc="-80" dirty="0">
                <a:solidFill>
                  <a:srgbClr val="761B37"/>
                </a:solidFill>
                <a:latin typeface="Verdana"/>
                <a:cs typeface="Verdana"/>
              </a:rPr>
              <a:t>migr</a:t>
            </a:r>
            <a:r>
              <a:rPr lang="es-MX" sz="1800" b="1" spc="-95" dirty="0">
                <a:solidFill>
                  <a:srgbClr val="761B37"/>
                </a:solidFill>
                <a:latin typeface="Verdana"/>
                <a:cs typeface="Verdana"/>
              </a:rPr>
              <a:t>a</a:t>
            </a:r>
            <a:r>
              <a:rPr lang="es-MX" sz="1800" b="1" spc="-85" dirty="0">
                <a:solidFill>
                  <a:srgbClr val="761B37"/>
                </a:solidFill>
                <a:latin typeface="Verdana"/>
                <a:cs typeface="Verdana"/>
              </a:rPr>
              <a:t>torio  internacional</a:t>
            </a:r>
            <a:endParaRPr lang="es-MX" sz="1800" b="1" dirty="0">
              <a:latin typeface="Verdana"/>
              <a:cs typeface="Verdana"/>
            </a:endParaRPr>
          </a:p>
        </p:txBody>
      </p:sp>
      <p:grpSp>
        <p:nvGrpSpPr>
          <p:cNvPr id="5" name="Grupo 4">
            <a:extLst>
              <a:ext uri="{FF2B5EF4-FFF2-40B4-BE49-F238E27FC236}">
                <a16:creationId xmlns:a16="http://schemas.microsoft.com/office/drawing/2014/main" id="{6BE6B082-9DBF-4F65-91F3-72497AB82C04}"/>
              </a:ext>
            </a:extLst>
          </p:cNvPr>
          <p:cNvGrpSpPr/>
          <p:nvPr/>
        </p:nvGrpSpPr>
        <p:grpSpPr>
          <a:xfrm>
            <a:off x="1498731" y="3145314"/>
            <a:ext cx="9036018" cy="1992652"/>
            <a:chOff x="886916" y="3082187"/>
            <a:chExt cx="9036018" cy="1992652"/>
          </a:xfrm>
        </p:grpSpPr>
        <p:pic>
          <p:nvPicPr>
            <p:cNvPr id="4" name="Imagen 3">
              <a:extLst>
                <a:ext uri="{FF2B5EF4-FFF2-40B4-BE49-F238E27FC236}">
                  <a16:creationId xmlns:a16="http://schemas.microsoft.com/office/drawing/2014/main" id="{6A7134D5-CE04-4B3E-8C9A-E692EC98B583}"/>
                </a:ext>
              </a:extLst>
            </p:cNvPr>
            <p:cNvPicPr>
              <a:picLocks noChangeAspect="1"/>
            </p:cNvPicPr>
            <p:nvPr/>
          </p:nvPicPr>
          <p:blipFill rotWithShape="1">
            <a:blip r:embed="rId9"/>
            <a:srcRect t="48127" r="14575" b="1130"/>
            <a:stretch/>
          </p:blipFill>
          <p:spPr>
            <a:xfrm>
              <a:off x="886916" y="3082187"/>
              <a:ext cx="9036018" cy="1992652"/>
            </a:xfrm>
            <a:prstGeom prst="rect">
              <a:avLst/>
            </a:prstGeom>
          </p:spPr>
        </p:pic>
        <p:sp>
          <p:nvSpPr>
            <p:cNvPr id="22" name="object 122"/>
            <p:cNvSpPr txBox="1"/>
            <p:nvPr/>
          </p:nvSpPr>
          <p:spPr>
            <a:xfrm>
              <a:off x="4428415" y="4253207"/>
              <a:ext cx="344805" cy="141064"/>
            </a:xfrm>
            <a:prstGeom prst="rect">
              <a:avLst/>
            </a:prstGeom>
            <a:solidFill>
              <a:srgbClr val="55232A"/>
            </a:solidFill>
          </p:spPr>
          <p:txBody>
            <a:bodyPr vert="horz" wrap="square" lIns="0" tIns="17780" rIns="0" bIns="0" rtlCol="0">
              <a:spAutoFit/>
            </a:bodyPr>
            <a:lstStyle/>
            <a:p>
              <a:pPr marL="38100">
                <a:lnSpc>
                  <a:spcPct val="100000"/>
                </a:lnSpc>
                <a:spcBef>
                  <a:spcPts val="140"/>
                </a:spcBef>
              </a:pPr>
              <a:r>
                <a:rPr lang="es-MX" sz="800" dirty="0">
                  <a:solidFill>
                    <a:schemeClr val="bg1"/>
                  </a:solidFill>
                  <a:latin typeface="Verdana"/>
                  <a:cs typeface="Verdana"/>
                </a:rPr>
                <a:t>-1.71</a:t>
              </a:r>
              <a:endParaRPr sz="800" dirty="0">
                <a:solidFill>
                  <a:schemeClr val="bg1"/>
                </a:solidFill>
                <a:latin typeface="Verdana"/>
                <a:cs typeface="Verdana"/>
              </a:endParaRPr>
            </a:p>
          </p:txBody>
        </p:sp>
        <p:sp>
          <p:nvSpPr>
            <p:cNvPr id="23" name="object 122"/>
            <p:cNvSpPr txBox="1"/>
            <p:nvPr/>
          </p:nvSpPr>
          <p:spPr>
            <a:xfrm>
              <a:off x="6128273" y="4225071"/>
              <a:ext cx="349551" cy="141064"/>
            </a:xfrm>
            <a:prstGeom prst="rect">
              <a:avLst/>
            </a:prstGeom>
            <a:solidFill>
              <a:srgbClr val="55232A"/>
            </a:solidFill>
          </p:spPr>
          <p:txBody>
            <a:bodyPr vert="horz" wrap="square" lIns="0" tIns="17780" rIns="0" bIns="0" rtlCol="0">
              <a:spAutoFit/>
            </a:bodyPr>
            <a:lstStyle/>
            <a:p>
              <a:pPr marL="38100">
                <a:lnSpc>
                  <a:spcPct val="100000"/>
                </a:lnSpc>
                <a:spcBef>
                  <a:spcPts val="140"/>
                </a:spcBef>
              </a:pPr>
              <a:r>
                <a:rPr lang="es-MX" sz="800" dirty="0">
                  <a:solidFill>
                    <a:schemeClr val="bg1"/>
                  </a:solidFill>
                  <a:latin typeface="Verdana"/>
                  <a:cs typeface="Verdana"/>
                </a:rPr>
                <a:t>-1.63</a:t>
              </a:r>
              <a:endParaRPr sz="800" dirty="0">
                <a:solidFill>
                  <a:schemeClr val="bg1"/>
                </a:solidFill>
                <a:latin typeface="Verdana"/>
                <a:cs typeface="Verdana"/>
              </a:endParaRPr>
            </a:p>
          </p:txBody>
        </p:sp>
        <p:sp>
          <p:nvSpPr>
            <p:cNvPr id="27" name="object 122"/>
            <p:cNvSpPr txBox="1"/>
            <p:nvPr/>
          </p:nvSpPr>
          <p:spPr>
            <a:xfrm>
              <a:off x="1015163" y="4442457"/>
              <a:ext cx="344805" cy="141064"/>
            </a:xfrm>
            <a:prstGeom prst="rect">
              <a:avLst/>
            </a:prstGeom>
            <a:solidFill>
              <a:srgbClr val="55232A"/>
            </a:solidFill>
          </p:spPr>
          <p:txBody>
            <a:bodyPr vert="horz" wrap="square" lIns="0" tIns="17780" rIns="0" bIns="0" rtlCol="0">
              <a:spAutoFit/>
            </a:bodyPr>
            <a:lstStyle/>
            <a:p>
              <a:pPr marL="38100">
                <a:lnSpc>
                  <a:spcPct val="100000"/>
                </a:lnSpc>
                <a:spcBef>
                  <a:spcPts val="140"/>
                </a:spcBef>
              </a:pPr>
              <a:r>
                <a:rPr lang="es-MX" sz="800" dirty="0">
                  <a:solidFill>
                    <a:schemeClr val="bg1"/>
                  </a:solidFill>
                  <a:latin typeface="Verdana"/>
                  <a:cs typeface="Verdana"/>
                </a:rPr>
                <a:t>-2.23</a:t>
              </a:r>
              <a:endParaRPr sz="800" dirty="0">
                <a:solidFill>
                  <a:schemeClr val="bg1"/>
                </a:solidFill>
                <a:latin typeface="Verdana"/>
                <a:cs typeface="Verdana"/>
              </a:endParaRPr>
            </a:p>
          </p:txBody>
        </p:sp>
        <p:sp>
          <p:nvSpPr>
            <p:cNvPr id="28" name="object 122"/>
            <p:cNvSpPr txBox="1"/>
            <p:nvPr/>
          </p:nvSpPr>
          <p:spPr>
            <a:xfrm>
              <a:off x="7849908" y="4250428"/>
              <a:ext cx="349551" cy="141064"/>
            </a:xfrm>
            <a:prstGeom prst="rect">
              <a:avLst/>
            </a:prstGeom>
            <a:solidFill>
              <a:srgbClr val="55232A"/>
            </a:solidFill>
          </p:spPr>
          <p:txBody>
            <a:bodyPr vert="horz" wrap="square" lIns="0" tIns="17780" rIns="0" bIns="0" rtlCol="0">
              <a:spAutoFit/>
            </a:bodyPr>
            <a:lstStyle/>
            <a:p>
              <a:pPr marL="38100">
                <a:lnSpc>
                  <a:spcPct val="100000"/>
                </a:lnSpc>
                <a:spcBef>
                  <a:spcPts val="140"/>
                </a:spcBef>
              </a:pPr>
              <a:r>
                <a:rPr lang="es-MX" sz="800" dirty="0">
                  <a:solidFill>
                    <a:schemeClr val="bg1"/>
                  </a:solidFill>
                  <a:latin typeface="Verdana"/>
                  <a:cs typeface="Verdana"/>
                </a:rPr>
                <a:t>-1.71</a:t>
              </a:r>
              <a:endParaRPr sz="800" dirty="0">
                <a:solidFill>
                  <a:schemeClr val="bg1"/>
                </a:solidFill>
                <a:latin typeface="Verdana"/>
                <a:cs typeface="Verdana"/>
              </a:endParaRPr>
            </a:p>
          </p:txBody>
        </p:sp>
      </p:grpSp>
      <p:sp>
        <p:nvSpPr>
          <p:cNvPr id="30" name="object 2">
            <a:extLst>
              <a:ext uri="{FF2B5EF4-FFF2-40B4-BE49-F238E27FC236}">
                <a16:creationId xmlns:a16="http://schemas.microsoft.com/office/drawing/2014/main" id="{F3212B11-C357-4D25-B1E6-2EEB42D85D66}"/>
              </a:ext>
            </a:extLst>
          </p:cNvPr>
          <p:cNvSpPr txBox="1">
            <a:spLocks/>
          </p:cNvSpPr>
          <p:nvPr/>
        </p:nvSpPr>
        <p:spPr>
          <a:xfrm>
            <a:off x="2775277" y="2510912"/>
            <a:ext cx="6482925" cy="352404"/>
          </a:xfrm>
          <a:prstGeom prst="rect">
            <a:avLst/>
          </a:prstGeom>
        </p:spPr>
        <p:txBody>
          <a:bodyPr vert="horz" wrap="square" lIns="0" tIns="5397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nSpc>
                <a:spcPts val="2590"/>
              </a:lnSpc>
              <a:spcBef>
                <a:spcPts val="425"/>
              </a:spcBef>
            </a:pPr>
            <a:r>
              <a:rPr lang="es-MX" sz="1800" b="1" spc="-35" dirty="0">
                <a:solidFill>
                  <a:srgbClr val="761B37"/>
                </a:solidFill>
                <a:latin typeface="Verdana"/>
                <a:cs typeface="Verdana"/>
              </a:rPr>
              <a:t>Tasa neta de migración</a:t>
            </a:r>
            <a:endParaRPr lang="es-MX" sz="1800" b="1" dirty="0">
              <a:latin typeface="Verdana"/>
              <a:cs typeface="Verdana"/>
            </a:endParaRPr>
          </a:p>
        </p:txBody>
      </p:sp>
    </p:spTree>
    <p:extLst>
      <p:ext uri="{BB962C8B-B14F-4D97-AF65-F5344CB8AC3E}">
        <p14:creationId xmlns:p14="http://schemas.microsoft.com/office/powerpoint/2010/main" val="147027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E593D983-9167-430C-A784-D02BB4000DA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sp>
        <p:nvSpPr>
          <p:cNvPr id="2" name="CuadroTexto 1"/>
          <p:cNvSpPr txBox="1"/>
          <p:nvPr/>
        </p:nvSpPr>
        <p:spPr>
          <a:xfrm>
            <a:off x="3634807" y="3046802"/>
            <a:ext cx="5227185" cy="1384995"/>
          </a:xfrm>
          <a:prstGeom prst="rect">
            <a:avLst/>
          </a:prstGeom>
          <a:noFill/>
        </p:spPr>
        <p:txBody>
          <a:bodyPr wrap="square" rtlCol="0">
            <a:spAutoFit/>
          </a:bodyPr>
          <a:lstStyle/>
          <a:p>
            <a:pPr algn="ctr"/>
            <a:r>
              <a:rPr lang="es-MX" sz="2800" b="1" dirty="0">
                <a:solidFill>
                  <a:srgbClr val="800000"/>
                </a:solidFill>
                <a:latin typeface="Arial" panose="020B0604020202020204" pitchFamily="34" charset="0"/>
                <a:cs typeface="Arial" panose="020B0604020202020204" pitchFamily="34" charset="0"/>
              </a:rPr>
              <a:t>GRACIAS POR SU ATENCIÓN</a:t>
            </a:r>
          </a:p>
          <a:p>
            <a:pPr algn="ctr"/>
            <a:endParaRPr lang="es-MX" sz="2800" b="1" dirty="0">
              <a:solidFill>
                <a:srgbClr val="800000"/>
              </a:solidFill>
              <a:latin typeface="Arial" panose="020B0604020202020204" pitchFamily="34" charset="0"/>
              <a:cs typeface="Arial" panose="020B0604020202020204" pitchFamily="34" charset="0"/>
            </a:endParaRPr>
          </a:p>
          <a:p>
            <a:pPr algn="ctr"/>
            <a:r>
              <a:rPr lang="es-MX" sz="2800" b="1" dirty="0">
                <a:solidFill>
                  <a:srgbClr val="800000"/>
                </a:solidFill>
                <a:latin typeface="Arial" panose="020B0604020202020204" pitchFamily="34" charset="0"/>
                <a:cs typeface="Arial" panose="020B0604020202020204" pitchFamily="34" charset="0"/>
              </a:rPr>
              <a:t>coespo@michoacan.gob.mx</a:t>
            </a:r>
          </a:p>
        </p:txBody>
      </p:sp>
    </p:spTree>
    <p:extLst>
      <p:ext uri="{BB962C8B-B14F-4D97-AF65-F5344CB8AC3E}">
        <p14:creationId xmlns:p14="http://schemas.microsoft.com/office/powerpoint/2010/main" val="414722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descr="Un dibujo de una persona&#10;&#10;Descripción generada automáticamente con confianza ba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descr="Un dibujo de una persona&#10;&#10;Descripción generada automáticamente con confianza ba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descr="Un dibujo de una persona&#10;&#10;Descripción generada automáticamente con confianza media"/>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96"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E593D983-9167-430C-A784-D02BB4000DA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3" name="Diagrama 2">
            <a:extLst>
              <a:ext uri="{FF2B5EF4-FFF2-40B4-BE49-F238E27FC236}">
                <a16:creationId xmlns:a16="http://schemas.microsoft.com/office/drawing/2014/main" id="{727A399B-E5FE-A8B6-5312-13FD54256F05}"/>
              </a:ext>
            </a:extLst>
          </p:cNvPr>
          <p:cNvGraphicFramePr/>
          <p:nvPr>
            <p:extLst>
              <p:ext uri="{D42A27DB-BD31-4B8C-83A1-F6EECF244321}">
                <p14:modId xmlns:p14="http://schemas.microsoft.com/office/powerpoint/2010/main" val="337803328"/>
              </p:ext>
            </p:extLst>
          </p:nvPr>
        </p:nvGraphicFramePr>
        <p:xfrm>
          <a:off x="975409" y="1523156"/>
          <a:ext cx="10530791" cy="45243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0393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8343" y="1459079"/>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4" name="Diagrama 3">
            <a:extLst>
              <a:ext uri="{FF2B5EF4-FFF2-40B4-BE49-F238E27FC236}">
                <a16:creationId xmlns:a16="http://schemas.microsoft.com/office/drawing/2014/main" id="{EB5FAE6D-5DFA-453B-1510-C3492897A424}"/>
              </a:ext>
            </a:extLst>
          </p:cNvPr>
          <p:cNvGraphicFramePr/>
          <p:nvPr>
            <p:extLst>
              <p:ext uri="{D42A27DB-BD31-4B8C-83A1-F6EECF244321}">
                <p14:modId xmlns:p14="http://schemas.microsoft.com/office/powerpoint/2010/main" val="3704039290"/>
              </p:ext>
            </p:extLst>
          </p:nvPr>
        </p:nvGraphicFramePr>
        <p:xfrm>
          <a:off x="2506658" y="2965777"/>
          <a:ext cx="6878142" cy="22811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 name="Grupo 4">
            <a:extLst>
              <a:ext uri="{FF2B5EF4-FFF2-40B4-BE49-F238E27FC236}">
                <a16:creationId xmlns:a16="http://schemas.microsoft.com/office/drawing/2014/main" id="{13DA6AEA-2039-3A84-2837-362B3ABB11B4}"/>
              </a:ext>
            </a:extLst>
          </p:cNvPr>
          <p:cNvGrpSpPr/>
          <p:nvPr/>
        </p:nvGrpSpPr>
        <p:grpSpPr>
          <a:xfrm>
            <a:off x="1199214" y="1495363"/>
            <a:ext cx="9570744" cy="5202291"/>
            <a:chOff x="3103818" y="1495363"/>
            <a:chExt cx="5930424" cy="5202291"/>
          </a:xfrm>
          <a:solidFill>
            <a:srgbClr val="A7376F"/>
          </a:solidFill>
        </p:grpSpPr>
        <p:sp>
          <p:nvSpPr>
            <p:cNvPr id="6" name="Forma libre: forma 5">
              <a:extLst>
                <a:ext uri="{FF2B5EF4-FFF2-40B4-BE49-F238E27FC236}">
                  <a16:creationId xmlns:a16="http://schemas.microsoft.com/office/drawing/2014/main" id="{56ED8335-6907-B823-EDB0-BCA855F5AF4C}"/>
                </a:ext>
              </a:extLst>
            </p:cNvPr>
            <p:cNvSpPr/>
            <p:nvPr/>
          </p:nvSpPr>
          <p:spPr>
            <a:xfrm>
              <a:off x="5214472" y="1495363"/>
              <a:ext cx="1709116" cy="1187590"/>
            </a:xfrm>
            <a:custGeom>
              <a:avLst/>
              <a:gdLst>
                <a:gd name="connsiteX0" fmla="*/ 0 w 1709116"/>
                <a:gd name="connsiteY0" fmla="*/ 197936 h 1187590"/>
                <a:gd name="connsiteX1" fmla="*/ 197936 w 1709116"/>
                <a:gd name="connsiteY1" fmla="*/ 0 h 1187590"/>
                <a:gd name="connsiteX2" fmla="*/ 1511180 w 1709116"/>
                <a:gd name="connsiteY2" fmla="*/ 0 h 1187590"/>
                <a:gd name="connsiteX3" fmla="*/ 1709116 w 1709116"/>
                <a:gd name="connsiteY3" fmla="*/ 197936 h 1187590"/>
                <a:gd name="connsiteX4" fmla="*/ 1709116 w 1709116"/>
                <a:gd name="connsiteY4" fmla="*/ 989654 h 1187590"/>
                <a:gd name="connsiteX5" fmla="*/ 1511180 w 1709116"/>
                <a:gd name="connsiteY5" fmla="*/ 1187590 h 1187590"/>
                <a:gd name="connsiteX6" fmla="*/ 197936 w 1709116"/>
                <a:gd name="connsiteY6" fmla="*/ 1187590 h 1187590"/>
                <a:gd name="connsiteX7" fmla="*/ 0 w 1709116"/>
                <a:gd name="connsiteY7" fmla="*/ 989654 h 1187590"/>
                <a:gd name="connsiteX8" fmla="*/ 0 w 1709116"/>
                <a:gd name="connsiteY8" fmla="*/ 197936 h 118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116" h="1187590">
                  <a:moveTo>
                    <a:pt x="0" y="197936"/>
                  </a:moveTo>
                  <a:cubicBezTo>
                    <a:pt x="0" y="88619"/>
                    <a:pt x="88619" y="0"/>
                    <a:pt x="197936" y="0"/>
                  </a:cubicBezTo>
                  <a:lnTo>
                    <a:pt x="1511180" y="0"/>
                  </a:lnTo>
                  <a:cubicBezTo>
                    <a:pt x="1620497" y="0"/>
                    <a:pt x="1709116" y="88619"/>
                    <a:pt x="1709116" y="197936"/>
                  </a:cubicBezTo>
                  <a:lnTo>
                    <a:pt x="1709116" y="989654"/>
                  </a:lnTo>
                  <a:cubicBezTo>
                    <a:pt x="1709116" y="1098971"/>
                    <a:pt x="1620497" y="1187590"/>
                    <a:pt x="1511180" y="1187590"/>
                  </a:cubicBezTo>
                  <a:lnTo>
                    <a:pt x="197936" y="1187590"/>
                  </a:lnTo>
                  <a:cubicBezTo>
                    <a:pt x="88619" y="1187590"/>
                    <a:pt x="0" y="1098971"/>
                    <a:pt x="0" y="989654"/>
                  </a:cubicBezTo>
                  <a:lnTo>
                    <a:pt x="0" y="197936"/>
                  </a:lnTo>
                  <a:close/>
                </a:path>
              </a:pathLst>
            </a:cu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hemeClr val="accent1">
                <a:hueOff val="0"/>
                <a:satOff val="0"/>
                <a:lumOff val="0"/>
                <a:alphaOff val="0"/>
              </a:schemeClr>
            </a:fillRef>
            <a:effectRef idx="2">
              <a:scrgbClr r="0" g="0" b="0"/>
            </a:effectRef>
            <a:fontRef idx="minor">
              <a:schemeClr val="lt1"/>
            </a:fontRef>
          </p:style>
          <p:txBody>
            <a:bodyPr spcFirstLastPara="0" vert="horz" wrap="square" lIns="118933" tIns="118933" rIns="118933" bIns="118933" numCol="1" spcCol="1270" anchor="ctr" anchorCtr="0">
              <a:noAutofit/>
            </a:bodyPr>
            <a:lstStyle/>
            <a:p>
              <a:pPr marL="0" lvl="0" indent="0" algn="ctr" defTabSz="711200" rtl="0">
                <a:lnSpc>
                  <a:spcPct val="90000"/>
                </a:lnSpc>
                <a:spcBef>
                  <a:spcPct val="0"/>
                </a:spcBef>
                <a:spcAft>
                  <a:spcPct val="35000"/>
                </a:spcAft>
                <a:buNone/>
              </a:pPr>
              <a:r>
                <a:rPr lang="es-MX" sz="2400" b="1" kern="1200" dirty="0">
                  <a:latin typeface="Cambria" panose="02040503050406030204" pitchFamily="18" charset="0"/>
                  <a:ea typeface="Cambria" panose="02040503050406030204" pitchFamily="18" charset="0"/>
                </a:rPr>
                <a:t>GEPEA</a:t>
              </a:r>
              <a:endParaRPr lang="es-MX" sz="2400" kern="1200" dirty="0">
                <a:latin typeface="Cambria" panose="02040503050406030204" pitchFamily="18" charset="0"/>
                <a:ea typeface="Cambria" panose="02040503050406030204" pitchFamily="18" charset="0"/>
              </a:endParaRPr>
            </a:p>
          </p:txBody>
        </p:sp>
        <p:sp>
          <p:nvSpPr>
            <p:cNvPr id="8" name="Forma libre: forma 7">
              <a:extLst>
                <a:ext uri="{FF2B5EF4-FFF2-40B4-BE49-F238E27FC236}">
                  <a16:creationId xmlns:a16="http://schemas.microsoft.com/office/drawing/2014/main" id="{7A5EC689-92F7-4E1C-7D81-1A6F8B186369}"/>
                </a:ext>
              </a:extLst>
            </p:cNvPr>
            <p:cNvSpPr/>
            <p:nvPr/>
          </p:nvSpPr>
          <p:spPr>
            <a:xfrm>
              <a:off x="7325126" y="3028842"/>
              <a:ext cx="1709116" cy="1187590"/>
            </a:xfrm>
            <a:custGeom>
              <a:avLst/>
              <a:gdLst>
                <a:gd name="connsiteX0" fmla="*/ 0 w 1709116"/>
                <a:gd name="connsiteY0" fmla="*/ 197936 h 1187590"/>
                <a:gd name="connsiteX1" fmla="*/ 197936 w 1709116"/>
                <a:gd name="connsiteY1" fmla="*/ 0 h 1187590"/>
                <a:gd name="connsiteX2" fmla="*/ 1511180 w 1709116"/>
                <a:gd name="connsiteY2" fmla="*/ 0 h 1187590"/>
                <a:gd name="connsiteX3" fmla="*/ 1709116 w 1709116"/>
                <a:gd name="connsiteY3" fmla="*/ 197936 h 1187590"/>
                <a:gd name="connsiteX4" fmla="*/ 1709116 w 1709116"/>
                <a:gd name="connsiteY4" fmla="*/ 989654 h 1187590"/>
                <a:gd name="connsiteX5" fmla="*/ 1511180 w 1709116"/>
                <a:gd name="connsiteY5" fmla="*/ 1187590 h 1187590"/>
                <a:gd name="connsiteX6" fmla="*/ 197936 w 1709116"/>
                <a:gd name="connsiteY6" fmla="*/ 1187590 h 1187590"/>
                <a:gd name="connsiteX7" fmla="*/ 0 w 1709116"/>
                <a:gd name="connsiteY7" fmla="*/ 989654 h 1187590"/>
                <a:gd name="connsiteX8" fmla="*/ 0 w 1709116"/>
                <a:gd name="connsiteY8" fmla="*/ 197936 h 118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116" h="1187590">
                  <a:moveTo>
                    <a:pt x="0" y="197936"/>
                  </a:moveTo>
                  <a:cubicBezTo>
                    <a:pt x="0" y="88619"/>
                    <a:pt x="88619" y="0"/>
                    <a:pt x="197936" y="0"/>
                  </a:cubicBezTo>
                  <a:lnTo>
                    <a:pt x="1511180" y="0"/>
                  </a:lnTo>
                  <a:cubicBezTo>
                    <a:pt x="1620497" y="0"/>
                    <a:pt x="1709116" y="88619"/>
                    <a:pt x="1709116" y="197936"/>
                  </a:cubicBezTo>
                  <a:lnTo>
                    <a:pt x="1709116" y="989654"/>
                  </a:lnTo>
                  <a:cubicBezTo>
                    <a:pt x="1709116" y="1098971"/>
                    <a:pt x="1620497" y="1187590"/>
                    <a:pt x="1511180" y="1187590"/>
                  </a:cubicBezTo>
                  <a:lnTo>
                    <a:pt x="197936" y="1187590"/>
                  </a:lnTo>
                  <a:cubicBezTo>
                    <a:pt x="88619" y="1187590"/>
                    <a:pt x="0" y="1098971"/>
                    <a:pt x="0" y="989654"/>
                  </a:cubicBezTo>
                  <a:lnTo>
                    <a:pt x="0" y="197936"/>
                  </a:lnTo>
                  <a:close/>
                </a:path>
              </a:pathLst>
            </a:cu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hemeClr val="accent1">
                <a:hueOff val="0"/>
                <a:satOff val="0"/>
                <a:lumOff val="0"/>
                <a:alphaOff val="0"/>
              </a:schemeClr>
            </a:fillRef>
            <a:effectRef idx="2">
              <a:scrgbClr r="0" g="0" b="0"/>
            </a:effectRef>
            <a:fontRef idx="minor">
              <a:schemeClr val="lt1"/>
            </a:fontRef>
          </p:style>
          <p:txBody>
            <a:bodyPr spcFirstLastPara="0" vert="horz" wrap="square" lIns="118933" tIns="118933" rIns="118933" bIns="118933" numCol="1" spcCol="1270" anchor="ctr" anchorCtr="0">
              <a:noAutofit/>
            </a:bodyPr>
            <a:lstStyle/>
            <a:p>
              <a:pPr marL="0" lvl="0" indent="0" algn="ctr" defTabSz="711200" rtl="0">
                <a:lnSpc>
                  <a:spcPct val="90000"/>
                </a:lnSpc>
                <a:spcBef>
                  <a:spcPct val="0"/>
                </a:spcBef>
                <a:spcAft>
                  <a:spcPct val="35000"/>
                </a:spcAft>
                <a:buNone/>
              </a:pPr>
              <a:r>
                <a:rPr lang="es-MX" sz="2000" b="1" kern="1200" dirty="0">
                  <a:latin typeface="Cambria" panose="02040503050406030204" pitchFamily="18" charset="0"/>
                  <a:ea typeface="Cambria" panose="02040503050406030204" pitchFamily="18" charset="0"/>
                </a:rPr>
                <a:t>EDUCACION EN POBLACION</a:t>
              </a:r>
              <a:endParaRPr lang="es-MX" sz="2000" kern="1200" dirty="0">
                <a:latin typeface="Cambria" panose="02040503050406030204" pitchFamily="18" charset="0"/>
                <a:ea typeface="Cambria" panose="02040503050406030204" pitchFamily="18" charset="0"/>
              </a:endParaRPr>
            </a:p>
          </p:txBody>
        </p:sp>
        <p:sp>
          <p:nvSpPr>
            <p:cNvPr id="10" name="Forma libre: forma 9">
              <a:extLst>
                <a:ext uri="{FF2B5EF4-FFF2-40B4-BE49-F238E27FC236}">
                  <a16:creationId xmlns:a16="http://schemas.microsoft.com/office/drawing/2014/main" id="{32573393-17E6-890B-6532-07818238FC13}"/>
                </a:ext>
              </a:extLst>
            </p:cNvPr>
            <p:cNvSpPr/>
            <p:nvPr/>
          </p:nvSpPr>
          <p:spPr>
            <a:xfrm>
              <a:off x="6518928" y="5510064"/>
              <a:ext cx="1709116" cy="1187590"/>
            </a:xfrm>
            <a:custGeom>
              <a:avLst/>
              <a:gdLst>
                <a:gd name="connsiteX0" fmla="*/ 0 w 1709116"/>
                <a:gd name="connsiteY0" fmla="*/ 197936 h 1187590"/>
                <a:gd name="connsiteX1" fmla="*/ 197936 w 1709116"/>
                <a:gd name="connsiteY1" fmla="*/ 0 h 1187590"/>
                <a:gd name="connsiteX2" fmla="*/ 1511180 w 1709116"/>
                <a:gd name="connsiteY2" fmla="*/ 0 h 1187590"/>
                <a:gd name="connsiteX3" fmla="*/ 1709116 w 1709116"/>
                <a:gd name="connsiteY3" fmla="*/ 197936 h 1187590"/>
                <a:gd name="connsiteX4" fmla="*/ 1709116 w 1709116"/>
                <a:gd name="connsiteY4" fmla="*/ 989654 h 1187590"/>
                <a:gd name="connsiteX5" fmla="*/ 1511180 w 1709116"/>
                <a:gd name="connsiteY5" fmla="*/ 1187590 h 1187590"/>
                <a:gd name="connsiteX6" fmla="*/ 197936 w 1709116"/>
                <a:gd name="connsiteY6" fmla="*/ 1187590 h 1187590"/>
                <a:gd name="connsiteX7" fmla="*/ 0 w 1709116"/>
                <a:gd name="connsiteY7" fmla="*/ 989654 h 1187590"/>
                <a:gd name="connsiteX8" fmla="*/ 0 w 1709116"/>
                <a:gd name="connsiteY8" fmla="*/ 197936 h 118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116" h="1187590">
                  <a:moveTo>
                    <a:pt x="0" y="197936"/>
                  </a:moveTo>
                  <a:cubicBezTo>
                    <a:pt x="0" y="88619"/>
                    <a:pt x="88619" y="0"/>
                    <a:pt x="197936" y="0"/>
                  </a:cubicBezTo>
                  <a:lnTo>
                    <a:pt x="1511180" y="0"/>
                  </a:lnTo>
                  <a:cubicBezTo>
                    <a:pt x="1620497" y="0"/>
                    <a:pt x="1709116" y="88619"/>
                    <a:pt x="1709116" y="197936"/>
                  </a:cubicBezTo>
                  <a:lnTo>
                    <a:pt x="1709116" y="989654"/>
                  </a:lnTo>
                  <a:cubicBezTo>
                    <a:pt x="1709116" y="1098971"/>
                    <a:pt x="1620497" y="1187590"/>
                    <a:pt x="1511180" y="1187590"/>
                  </a:cubicBezTo>
                  <a:lnTo>
                    <a:pt x="197936" y="1187590"/>
                  </a:lnTo>
                  <a:cubicBezTo>
                    <a:pt x="88619" y="1187590"/>
                    <a:pt x="0" y="1098971"/>
                    <a:pt x="0" y="989654"/>
                  </a:cubicBezTo>
                  <a:lnTo>
                    <a:pt x="0" y="197936"/>
                  </a:lnTo>
                  <a:close/>
                </a:path>
              </a:pathLst>
            </a:cu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hemeClr val="accent1">
                <a:hueOff val="0"/>
                <a:satOff val="0"/>
                <a:lumOff val="0"/>
                <a:alphaOff val="0"/>
              </a:schemeClr>
            </a:fillRef>
            <a:effectRef idx="2">
              <a:scrgbClr r="0" g="0" b="0"/>
            </a:effectRef>
            <a:fontRef idx="minor">
              <a:schemeClr val="lt1"/>
            </a:fontRef>
          </p:style>
          <p:txBody>
            <a:bodyPr spcFirstLastPara="0" vert="horz" wrap="square" lIns="118933" tIns="118933" rIns="118933" bIns="118933" numCol="1" spcCol="1270" anchor="ctr" anchorCtr="0">
              <a:noAutofit/>
            </a:bodyPr>
            <a:lstStyle/>
            <a:p>
              <a:pPr marL="0" lvl="0" indent="0" algn="ctr" defTabSz="711200" rtl="0">
                <a:lnSpc>
                  <a:spcPct val="90000"/>
                </a:lnSpc>
                <a:spcBef>
                  <a:spcPct val="0"/>
                </a:spcBef>
                <a:spcAft>
                  <a:spcPct val="35000"/>
                </a:spcAft>
                <a:buNone/>
              </a:pPr>
              <a:r>
                <a:rPr lang="es-MX" sz="2000" b="1" kern="1200" dirty="0">
                  <a:latin typeface="Cambria" panose="02040503050406030204" pitchFamily="18" charset="0"/>
                  <a:ea typeface="Cambria" panose="02040503050406030204" pitchFamily="18" charset="0"/>
                </a:rPr>
                <a:t>CONSEJOS MUNICIPALES DE POBLACION</a:t>
              </a:r>
              <a:endParaRPr lang="es-MX" sz="2000" kern="1200" dirty="0">
                <a:latin typeface="Cambria" panose="02040503050406030204" pitchFamily="18" charset="0"/>
                <a:ea typeface="Cambria" panose="02040503050406030204" pitchFamily="18" charset="0"/>
              </a:endParaRPr>
            </a:p>
          </p:txBody>
        </p:sp>
        <p:sp>
          <p:nvSpPr>
            <p:cNvPr id="26" name="Forma libre: forma 25">
              <a:extLst>
                <a:ext uri="{FF2B5EF4-FFF2-40B4-BE49-F238E27FC236}">
                  <a16:creationId xmlns:a16="http://schemas.microsoft.com/office/drawing/2014/main" id="{DA511143-784E-815D-689F-9FCA0B38D1AA}"/>
                </a:ext>
              </a:extLst>
            </p:cNvPr>
            <p:cNvSpPr/>
            <p:nvPr/>
          </p:nvSpPr>
          <p:spPr>
            <a:xfrm>
              <a:off x="3849757" y="2089157"/>
              <a:ext cx="4438546" cy="4438546"/>
            </a:xfrm>
            <a:custGeom>
              <a:avLst/>
              <a:gdLst/>
              <a:ahLst/>
              <a:cxnLst/>
              <a:rect l="0" t="0" r="0" b="0"/>
              <a:pathLst>
                <a:path>
                  <a:moveTo>
                    <a:pt x="2660356" y="4394271"/>
                  </a:moveTo>
                  <a:arcTo wR="2219273" hR="2219273" stAng="4712164" swAng="1375672"/>
                </a:path>
              </a:pathLst>
            </a:custGeom>
            <a:grpFill/>
            <a:scene3d>
              <a:camera prst="orthographicFront">
                <a:rot lat="0" lon="0" rev="0"/>
              </a:camera>
              <a:lightRig rig="contrasting" dir="t">
                <a:rot lat="0" lon="0" rev="1200000"/>
              </a:lightRig>
            </a:scene3d>
            <a:sp3d z="-110000"/>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MX"/>
            </a:p>
          </p:txBody>
        </p:sp>
        <p:sp>
          <p:nvSpPr>
            <p:cNvPr id="27" name="Forma libre: forma 26">
              <a:extLst>
                <a:ext uri="{FF2B5EF4-FFF2-40B4-BE49-F238E27FC236}">
                  <a16:creationId xmlns:a16="http://schemas.microsoft.com/office/drawing/2014/main" id="{A3F1007B-10F7-294A-EC9A-62158E809564}"/>
                </a:ext>
              </a:extLst>
            </p:cNvPr>
            <p:cNvSpPr/>
            <p:nvPr/>
          </p:nvSpPr>
          <p:spPr>
            <a:xfrm>
              <a:off x="3910016" y="5510064"/>
              <a:ext cx="1709116" cy="1187590"/>
            </a:xfrm>
            <a:custGeom>
              <a:avLst/>
              <a:gdLst>
                <a:gd name="connsiteX0" fmla="*/ 0 w 1709116"/>
                <a:gd name="connsiteY0" fmla="*/ 197936 h 1187590"/>
                <a:gd name="connsiteX1" fmla="*/ 197936 w 1709116"/>
                <a:gd name="connsiteY1" fmla="*/ 0 h 1187590"/>
                <a:gd name="connsiteX2" fmla="*/ 1511180 w 1709116"/>
                <a:gd name="connsiteY2" fmla="*/ 0 h 1187590"/>
                <a:gd name="connsiteX3" fmla="*/ 1709116 w 1709116"/>
                <a:gd name="connsiteY3" fmla="*/ 197936 h 1187590"/>
                <a:gd name="connsiteX4" fmla="*/ 1709116 w 1709116"/>
                <a:gd name="connsiteY4" fmla="*/ 989654 h 1187590"/>
                <a:gd name="connsiteX5" fmla="*/ 1511180 w 1709116"/>
                <a:gd name="connsiteY5" fmla="*/ 1187590 h 1187590"/>
                <a:gd name="connsiteX6" fmla="*/ 197936 w 1709116"/>
                <a:gd name="connsiteY6" fmla="*/ 1187590 h 1187590"/>
                <a:gd name="connsiteX7" fmla="*/ 0 w 1709116"/>
                <a:gd name="connsiteY7" fmla="*/ 989654 h 1187590"/>
                <a:gd name="connsiteX8" fmla="*/ 0 w 1709116"/>
                <a:gd name="connsiteY8" fmla="*/ 197936 h 118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116" h="1187590">
                  <a:moveTo>
                    <a:pt x="0" y="197936"/>
                  </a:moveTo>
                  <a:cubicBezTo>
                    <a:pt x="0" y="88619"/>
                    <a:pt x="88619" y="0"/>
                    <a:pt x="197936" y="0"/>
                  </a:cubicBezTo>
                  <a:lnTo>
                    <a:pt x="1511180" y="0"/>
                  </a:lnTo>
                  <a:cubicBezTo>
                    <a:pt x="1620497" y="0"/>
                    <a:pt x="1709116" y="88619"/>
                    <a:pt x="1709116" y="197936"/>
                  </a:cubicBezTo>
                  <a:lnTo>
                    <a:pt x="1709116" y="989654"/>
                  </a:lnTo>
                  <a:cubicBezTo>
                    <a:pt x="1709116" y="1098971"/>
                    <a:pt x="1620497" y="1187590"/>
                    <a:pt x="1511180" y="1187590"/>
                  </a:cubicBezTo>
                  <a:lnTo>
                    <a:pt x="197936" y="1187590"/>
                  </a:lnTo>
                  <a:cubicBezTo>
                    <a:pt x="88619" y="1187590"/>
                    <a:pt x="0" y="1098971"/>
                    <a:pt x="0" y="989654"/>
                  </a:cubicBezTo>
                  <a:lnTo>
                    <a:pt x="0" y="197936"/>
                  </a:lnTo>
                  <a:close/>
                </a:path>
              </a:pathLst>
            </a:cu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hemeClr val="accent1">
                <a:hueOff val="0"/>
                <a:satOff val="0"/>
                <a:lumOff val="0"/>
                <a:alphaOff val="0"/>
              </a:schemeClr>
            </a:fillRef>
            <a:effectRef idx="2">
              <a:scrgbClr r="0" g="0" b="0"/>
            </a:effectRef>
            <a:fontRef idx="minor">
              <a:schemeClr val="lt1"/>
            </a:fontRef>
          </p:style>
          <p:txBody>
            <a:bodyPr spcFirstLastPara="0" vert="horz" wrap="square" lIns="118933" tIns="118933" rIns="118933" bIns="118933" numCol="1" spcCol="1270" anchor="ctr" anchorCtr="0">
              <a:noAutofit/>
            </a:bodyPr>
            <a:lstStyle/>
            <a:p>
              <a:pPr marL="0" lvl="0" indent="0" algn="ctr" defTabSz="711200" rtl="0">
                <a:lnSpc>
                  <a:spcPct val="90000"/>
                </a:lnSpc>
                <a:spcBef>
                  <a:spcPct val="0"/>
                </a:spcBef>
                <a:spcAft>
                  <a:spcPct val="35000"/>
                </a:spcAft>
                <a:buNone/>
              </a:pPr>
              <a:r>
                <a:rPr lang="es-MX" sz="2000" b="1" kern="1200" dirty="0">
                  <a:latin typeface="Cambria" panose="02040503050406030204" pitchFamily="18" charset="0"/>
                  <a:ea typeface="Cambria" panose="02040503050406030204" pitchFamily="18" charset="0"/>
                </a:rPr>
                <a:t>COMITES DE PARTICIPACION</a:t>
              </a:r>
              <a:endParaRPr lang="es-MX" sz="2000" kern="1200" dirty="0">
                <a:latin typeface="Cambria" panose="02040503050406030204" pitchFamily="18" charset="0"/>
                <a:ea typeface="Cambria" panose="02040503050406030204" pitchFamily="18" charset="0"/>
              </a:endParaRPr>
            </a:p>
          </p:txBody>
        </p:sp>
        <p:sp>
          <p:nvSpPr>
            <p:cNvPr id="29" name="Forma libre: forma 28">
              <a:extLst>
                <a:ext uri="{FF2B5EF4-FFF2-40B4-BE49-F238E27FC236}">
                  <a16:creationId xmlns:a16="http://schemas.microsoft.com/office/drawing/2014/main" id="{C392C654-9DC4-9772-3F3A-C153B71C0620}"/>
                </a:ext>
              </a:extLst>
            </p:cNvPr>
            <p:cNvSpPr/>
            <p:nvPr/>
          </p:nvSpPr>
          <p:spPr>
            <a:xfrm>
              <a:off x="3103818" y="3028842"/>
              <a:ext cx="1709116" cy="1187590"/>
            </a:xfrm>
            <a:custGeom>
              <a:avLst/>
              <a:gdLst>
                <a:gd name="connsiteX0" fmla="*/ 0 w 1709116"/>
                <a:gd name="connsiteY0" fmla="*/ 197936 h 1187590"/>
                <a:gd name="connsiteX1" fmla="*/ 197936 w 1709116"/>
                <a:gd name="connsiteY1" fmla="*/ 0 h 1187590"/>
                <a:gd name="connsiteX2" fmla="*/ 1511180 w 1709116"/>
                <a:gd name="connsiteY2" fmla="*/ 0 h 1187590"/>
                <a:gd name="connsiteX3" fmla="*/ 1709116 w 1709116"/>
                <a:gd name="connsiteY3" fmla="*/ 197936 h 1187590"/>
                <a:gd name="connsiteX4" fmla="*/ 1709116 w 1709116"/>
                <a:gd name="connsiteY4" fmla="*/ 989654 h 1187590"/>
                <a:gd name="connsiteX5" fmla="*/ 1511180 w 1709116"/>
                <a:gd name="connsiteY5" fmla="*/ 1187590 h 1187590"/>
                <a:gd name="connsiteX6" fmla="*/ 197936 w 1709116"/>
                <a:gd name="connsiteY6" fmla="*/ 1187590 h 1187590"/>
                <a:gd name="connsiteX7" fmla="*/ 0 w 1709116"/>
                <a:gd name="connsiteY7" fmla="*/ 989654 h 1187590"/>
                <a:gd name="connsiteX8" fmla="*/ 0 w 1709116"/>
                <a:gd name="connsiteY8" fmla="*/ 197936 h 118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116" h="1187590">
                  <a:moveTo>
                    <a:pt x="0" y="197936"/>
                  </a:moveTo>
                  <a:cubicBezTo>
                    <a:pt x="0" y="88619"/>
                    <a:pt x="88619" y="0"/>
                    <a:pt x="197936" y="0"/>
                  </a:cubicBezTo>
                  <a:lnTo>
                    <a:pt x="1511180" y="0"/>
                  </a:lnTo>
                  <a:cubicBezTo>
                    <a:pt x="1620497" y="0"/>
                    <a:pt x="1709116" y="88619"/>
                    <a:pt x="1709116" y="197936"/>
                  </a:cubicBezTo>
                  <a:lnTo>
                    <a:pt x="1709116" y="989654"/>
                  </a:lnTo>
                  <a:cubicBezTo>
                    <a:pt x="1709116" y="1098971"/>
                    <a:pt x="1620497" y="1187590"/>
                    <a:pt x="1511180" y="1187590"/>
                  </a:cubicBezTo>
                  <a:lnTo>
                    <a:pt x="197936" y="1187590"/>
                  </a:lnTo>
                  <a:cubicBezTo>
                    <a:pt x="88619" y="1187590"/>
                    <a:pt x="0" y="1098971"/>
                    <a:pt x="0" y="989654"/>
                  </a:cubicBezTo>
                  <a:lnTo>
                    <a:pt x="0" y="197936"/>
                  </a:lnTo>
                  <a:close/>
                </a:path>
              </a:pathLst>
            </a:cu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hemeClr val="accent1">
                <a:hueOff val="0"/>
                <a:satOff val="0"/>
                <a:lumOff val="0"/>
                <a:alphaOff val="0"/>
              </a:schemeClr>
            </a:fillRef>
            <a:effectRef idx="2">
              <a:scrgbClr r="0" g="0" b="0"/>
            </a:effectRef>
            <a:fontRef idx="minor">
              <a:schemeClr val="lt1"/>
            </a:fontRef>
          </p:style>
          <p:txBody>
            <a:bodyPr spcFirstLastPara="0" vert="horz" wrap="square" lIns="118933" tIns="118933" rIns="118933" bIns="118933" numCol="1" spcCol="1270" anchor="ctr" anchorCtr="0">
              <a:noAutofit/>
            </a:bodyPr>
            <a:lstStyle/>
            <a:p>
              <a:pPr marL="0" lvl="0" indent="0" algn="ctr" defTabSz="711200" rtl="0">
                <a:lnSpc>
                  <a:spcPct val="90000"/>
                </a:lnSpc>
                <a:spcBef>
                  <a:spcPct val="0"/>
                </a:spcBef>
                <a:spcAft>
                  <a:spcPct val="35000"/>
                </a:spcAft>
                <a:buNone/>
              </a:pPr>
              <a:r>
                <a:rPr lang="es-MX" sz="2000" b="1" kern="1200" dirty="0">
                  <a:latin typeface="Cambria" panose="02040503050406030204" pitchFamily="18" charset="0"/>
                  <a:ea typeface="Cambria" panose="02040503050406030204" pitchFamily="18" charset="0"/>
                </a:rPr>
                <a:t>EVENTOS CONAPO</a:t>
              </a:r>
              <a:endParaRPr lang="es-MX" sz="2000" kern="1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1354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9354" y="1567934"/>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715D4968-F1E3-4B8A-992E-08E50E1FCFB3}"/>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4" name="Diagrama 3"/>
          <p:cNvGraphicFramePr/>
          <p:nvPr>
            <p:extLst>
              <p:ext uri="{D42A27DB-BD31-4B8C-83A1-F6EECF244321}">
                <p14:modId xmlns:p14="http://schemas.microsoft.com/office/powerpoint/2010/main" val="1986568806"/>
              </p:ext>
            </p:extLst>
          </p:nvPr>
        </p:nvGraphicFramePr>
        <p:xfrm>
          <a:off x="4839592" y="3174755"/>
          <a:ext cx="2957470" cy="13483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Marcador de número de diapositiva 2"/>
          <p:cNvSpPr>
            <a:spLocks noGrp="1"/>
          </p:cNvSpPr>
          <p:nvPr>
            <p:ph type="sldNum" sz="quarter" idx="12"/>
          </p:nvPr>
        </p:nvSpPr>
        <p:spPr/>
        <p:txBody>
          <a:bodyPr/>
          <a:lstStyle/>
          <a:p>
            <a:fld id="{11D51372-114F-44FA-A0AC-DA3FD52229BA}" type="slidenum">
              <a:rPr lang="es-MX" smtClean="0"/>
              <a:pPr/>
              <a:t>6</a:t>
            </a:fld>
            <a:endParaRPr lang="es-MX"/>
          </a:p>
        </p:txBody>
      </p:sp>
      <p:graphicFrame>
        <p:nvGraphicFramePr>
          <p:cNvPr id="7" name="Diagrama 6">
            <a:extLst>
              <a:ext uri="{FF2B5EF4-FFF2-40B4-BE49-F238E27FC236}">
                <a16:creationId xmlns:a16="http://schemas.microsoft.com/office/drawing/2014/main" id="{8695BCB9-BACA-580E-0A8F-4FA7EBC6A6A6}"/>
              </a:ext>
            </a:extLst>
          </p:cNvPr>
          <p:cNvGraphicFramePr/>
          <p:nvPr>
            <p:extLst>
              <p:ext uri="{D42A27DB-BD31-4B8C-83A1-F6EECF244321}">
                <p14:modId xmlns:p14="http://schemas.microsoft.com/office/powerpoint/2010/main" val="1790519250"/>
              </p:ext>
            </p:extLst>
          </p:nvPr>
        </p:nvGraphicFramePr>
        <p:xfrm>
          <a:off x="3317649" y="2169484"/>
          <a:ext cx="5688000" cy="3852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 name="image5.png">
            <a:extLst>
              <a:ext uri="{FF2B5EF4-FFF2-40B4-BE49-F238E27FC236}">
                <a16:creationId xmlns:a16="http://schemas.microsoft.com/office/drawing/2014/main" id="{D0996B81-4831-4ED5-4D00-3A1FC72FA75C}"/>
              </a:ext>
            </a:extLst>
          </p:cNvPr>
          <p:cNvPicPr/>
          <p:nvPr/>
        </p:nvPicPr>
        <p:blipFill>
          <a:blip r:embed="rId19"/>
          <a:srcRect r="58928"/>
          <a:stretch>
            <a:fillRect/>
          </a:stretch>
        </p:blipFill>
        <p:spPr>
          <a:xfrm>
            <a:off x="761614" y="2173520"/>
            <a:ext cx="3464416" cy="2228342"/>
          </a:xfrm>
          <a:prstGeom prst="rect">
            <a:avLst/>
          </a:prstGeom>
          <a:ln/>
        </p:spPr>
      </p:pic>
      <p:sp>
        <p:nvSpPr>
          <p:cNvPr id="17" name="Rectángulo 16">
            <a:extLst>
              <a:ext uri="{FF2B5EF4-FFF2-40B4-BE49-F238E27FC236}">
                <a16:creationId xmlns:a16="http://schemas.microsoft.com/office/drawing/2014/main" id="{B6476CEB-82C0-7EA0-E5F5-4BF6B764C31A}"/>
              </a:ext>
            </a:extLst>
          </p:cNvPr>
          <p:cNvSpPr/>
          <p:nvPr/>
        </p:nvSpPr>
        <p:spPr>
          <a:xfrm>
            <a:off x="509665" y="1711923"/>
            <a:ext cx="4691556" cy="1015663"/>
          </a:xfrm>
          <a:prstGeom prst="rect">
            <a:avLst/>
          </a:prstGeom>
          <a:noFill/>
        </p:spPr>
        <p:txBody>
          <a:bodyPr wrap="square" lIns="91440" tIns="45720" rIns="91440" bIns="45720">
            <a:spAutoFit/>
          </a:bodyPr>
          <a:lstStyle/>
          <a:p>
            <a:pPr algn="ctr"/>
            <a:r>
              <a:rPr lang="es-MX" sz="2000" dirty="0">
                <a:ln w="0"/>
                <a:solidFill>
                  <a:srgbClr val="B63C79"/>
                </a:solidFill>
                <a:effectLst>
                  <a:outerShdw blurRad="38100" dist="25400" dir="5400000" algn="ctr" rotWithShape="0">
                    <a:srgbClr val="6E747A">
                      <a:alpha val="43000"/>
                    </a:srgbClr>
                  </a:outerShdw>
                </a:effectLst>
              </a:rPr>
              <a:t>GRUPO ESTATAL PARA LA PREVENCIÓN DEL EMBARAZO EN ADOLESCENTES</a:t>
            </a:r>
          </a:p>
          <a:p>
            <a:pPr algn="ctr"/>
            <a:endParaRPr lang="es-ES" sz="2000" dirty="0">
              <a:ln w="0"/>
              <a:solidFill>
                <a:srgbClr val="B63C79"/>
              </a:solidFill>
              <a:effectLst>
                <a:outerShdw blurRad="38100" dist="25400" dir="5400000" algn="ctr" rotWithShape="0">
                  <a:srgbClr val="6E747A">
                    <a:alpha val="43000"/>
                  </a:srgbClr>
                </a:outerShdw>
              </a:effectLst>
            </a:endParaRPr>
          </a:p>
        </p:txBody>
      </p:sp>
      <p:pic>
        <p:nvPicPr>
          <p:cNvPr id="22" name="Imagen 21">
            <a:extLst>
              <a:ext uri="{FF2B5EF4-FFF2-40B4-BE49-F238E27FC236}">
                <a16:creationId xmlns:a16="http://schemas.microsoft.com/office/drawing/2014/main" id="{6357E455-4879-C464-B4A3-D7A7DA61279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497230" y="2281469"/>
            <a:ext cx="3072336" cy="2304253"/>
          </a:xfrm>
          <a:prstGeom prst="rect">
            <a:avLst/>
          </a:prstGeom>
        </p:spPr>
      </p:pic>
    </p:spTree>
    <p:extLst>
      <p:ext uri="{BB962C8B-B14F-4D97-AF65-F5344CB8AC3E}">
        <p14:creationId xmlns:p14="http://schemas.microsoft.com/office/powerpoint/2010/main" val="130374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63" y="1498549"/>
            <a:ext cx="3714772" cy="49040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75D15F1-3943-4D66-BD14-2200B61B58D0}"/>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sp>
        <p:nvSpPr>
          <p:cNvPr id="3" name="CuadroTexto 2"/>
          <p:cNvSpPr txBox="1"/>
          <p:nvPr/>
        </p:nvSpPr>
        <p:spPr>
          <a:xfrm>
            <a:off x="1118552" y="2532565"/>
            <a:ext cx="995489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b="1" dirty="0">
                <a:latin typeface="Arial" panose="020B0604020202020204" pitchFamily="34" charset="0"/>
                <a:cs typeface="Arial" panose="020B0604020202020204" pitchFamily="34" charset="0"/>
              </a:rPr>
              <a:t>EN MICHOACÁN, LA TASA ESPECÍFICA DE FECUNDIDAD ADOLESCENTE SE REDUJO EN 15.01 POR CIENTO, AL DESCENDER DE 78.74 A 66.92 NACIMIENTOS (2016 A 2023) POR CADA MIL ADOLESCENTES (15 A 19 AÑOS).</a:t>
            </a:r>
          </a:p>
          <a:p>
            <a:pPr algn="just"/>
            <a:endParaRPr lang="es-MX"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ESTA REDUCCIÓN EN LA TEF IMPLICA QUE SE EVITARON APROXIMADAMENTE 4,775 NACIMIENTOS EN ADOLESCENTES DE 15 A 19 AÑOS ENTRE 2016 Y 2023, ES DECIR,  CASI 34 NACIMIENTOS DIARIOS EN EL PERIODO.</a:t>
            </a:r>
          </a:p>
        </p:txBody>
      </p:sp>
      <p:sp>
        <p:nvSpPr>
          <p:cNvPr id="6" name="Marcador de número de diapositiva 5"/>
          <p:cNvSpPr>
            <a:spLocks noGrp="1"/>
          </p:cNvSpPr>
          <p:nvPr>
            <p:ph type="sldNum" sz="quarter" idx="12"/>
          </p:nvPr>
        </p:nvSpPr>
        <p:spPr/>
        <p:txBody>
          <a:bodyPr/>
          <a:lstStyle/>
          <a:p>
            <a:fld id="{11D51372-114F-44FA-A0AC-DA3FD52229BA}" type="slidenum">
              <a:rPr lang="es-MX" smtClean="0"/>
              <a:pPr/>
              <a:t>7</a:t>
            </a:fld>
            <a:endParaRPr lang="es-MX"/>
          </a:p>
        </p:txBody>
      </p:sp>
      <p:sp>
        <p:nvSpPr>
          <p:cNvPr id="7" name="object 4">
            <a:extLst>
              <a:ext uri="{FF2B5EF4-FFF2-40B4-BE49-F238E27FC236}">
                <a16:creationId xmlns:a16="http://schemas.microsoft.com/office/drawing/2014/main" id="{CFD8B332-B0A6-28E5-2598-17D7EF7A8C52}"/>
              </a:ext>
            </a:extLst>
          </p:cNvPr>
          <p:cNvSpPr txBox="1"/>
          <p:nvPr/>
        </p:nvSpPr>
        <p:spPr>
          <a:xfrm>
            <a:off x="3143397" y="6095405"/>
            <a:ext cx="5416070" cy="198131"/>
          </a:xfrm>
          <a:prstGeom prst="rect">
            <a:avLst/>
          </a:prstGeom>
        </p:spPr>
        <p:txBody>
          <a:bodyPr vert="horz" wrap="square" lIns="0" tIns="13335" rIns="0" bIns="0" rtlCol="0">
            <a:spAutoFit/>
          </a:bodyPr>
          <a:lstStyle/>
          <a:p>
            <a:pPr marL="177165" marR="5080" indent="-165100" algn="ctr">
              <a:lnSpc>
                <a:spcPct val="100000"/>
              </a:lnSpc>
              <a:spcBef>
                <a:spcPts val="105"/>
              </a:spcBef>
            </a:pPr>
            <a:r>
              <a:rPr lang="es-MX" sz="1200" b="1" spc="-50" dirty="0">
                <a:solidFill>
                  <a:srgbClr val="4E1224"/>
                </a:solidFill>
                <a:latin typeface="Verdana"/>
                <a:cs typeface="Verdana"/>
              </a:rPr>
              <a:t>Michoacán. Tasa específica de fecundidad adolescente, 1970-2070</a:t>
            </a:r>
          </a:p>
        </p:txBody>
      </p:sp>
    </p:spTree>
    <p:extLst>
      <p:ext uri="{BB962C8B-B14F-4D97-AF65-F5344CB8AC3E}">
        <p14:creationId xmlns:p14="http://schemas.microsoft.com/office/powerpoint/2010/main" val="125437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535" y="1611091"/>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3" name="Diagrama 2"/>
          <p:cNvGraphicFramePr/>
          <p:nvPr>
            <p:extLst>
              <p:ext uri="{D42A27DB-BD31-4B8C-83A1-F6EECF244321}">
                <p14:modId xmlns:p14="http://schemas.microsoft.com/office/powerpoint/2010/main" val="908917966"/>
              </p:ext>
            </p:extLst>
          </p:nvPr>
        </p:nvGraphicFramePr>
        <p:xfrm>
          <a:off x="40642" y="1152829"/>
          <a:ext cx="3722351" cy="26975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Rectángulo 1"/>
          <p:cNvSpPr/>
          <p:nvPr/>
        </p:nvSpPr>
        <p:spPr>
          <a:xfrm>
            <a:off x="4082068" y="2117983"/>
            <a:ext cx="7266933"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dirty="0">
                <a:latin typeface="Cambria" panose="02040503050406030204" pitchFamily="18" charset="0"/>
                <a:ea typeface="Calibri" panose="020F0502020204030204" pitchFamily="34" charset="0"/>
                <a:cs typeface="Calibri" panose="020F0502020204030204" pitchFamily="34" charset="0"/>
              </a:rPr>
              <a:t>DERIVADO DEL PROGRAMA DE EDUCACIÓN EN POBLACIÓN, NACE EL </a:t>
            </a:r>
            <a:r>
              <a:rPr lang="es-MX" u="sng" dirty="0">
                <a:solidFill>
                  <a:srgbClr val="800000"/>
                </a:solidFill>
                <a:latin typeface="Cambria" panose="02040503050406030204" pitchFamily="18" charset="0"/>
                <a:ea typeface="Calibri" panose="020F0502020204030204" pitchFamily="34" charset="0"/>
                <a:cs typeface="Calibri" panose="020F0502020204030204" pitchFamily="34" charset="0"/>
              </a:rPr>
              <a:t>SUBPROGRAMA DE ORIENTACIÓN A PAREJAS PRÓXIMAS A CONTRAER MATRIMONIO</a:t>
            </a:r>
            <a:r>
              <a:rPr lang="es-MX" dirty="0">
                <a:latin typeface="Cambria" panose="02040503050406030204" pitchFamily="18" charset="0"/>
                <a:ea typeface="Calibri" panose="020F0502020204030204" pitchFamily="34" charset="0"/>
                <a:cs typeface="Calibri" panose="020F0502020204030204" pitchFamily="34" charset="0"/>
              </a:rPr>
              <a:t>, MISMO QUE SURGE DE LA NECESIDAD DE HACER CONCIENCIA PARA QUE LAS FAMILIAS DISFRUTEN DE UNA MEJOR CALIDAD DE VIDA, REDUCIENDO LA TASA DE FECUNDIDAD.</a:t>
            </a:r>
            <a:endParaRPr lang="es-MX" dirty="0"/>
          </a:p>
        </p:txBody>
      </p:sp>
      <p:sp>
        <p:nvSpPr>
          <p:cNvPr id="4" name="Rectángulo 3"/>
          <p:cNvSpPr/>
          <p:nvPr/>
        </p:nvSpPr>
        <p:spPr>
          <a:xfrm>
            <a:off x="658410" y="4178330"/>
            <a:ext cx="6127401" cy="153888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1200"/>
              </a:spcBef>
              <a:spcAft>
                <a:spcPts val="1200"/>
              </a:spcAft>
            </a:pPr>
            <a:r>
              <a:rPr lang="es-MX" sz="2000" b="1" u="sng" dirty="0">
                <a:latin typeface="Cambria" panose="02040503050406030204" pitchFamily="18" charset="0"/>
                <a:ea typeface="Calibri" panose="020F0502020204030204" pitchFamily="34" charset="0"/>
                <a:cs typeface="Arial" panose="020B0604020202020204" pitchFamily="34" charset="0"/>
              </a:rPr>
              <a:t>OBJETIVO</a:t>
            </a:r>
            <a:endParaRPr lang="es-MX" sz="2000" b="1" u="sng" dirty="0">
              <a:latin typeface="Calibri" panose="020F0502020204030204" pitchFamily="34" charset="0"/>
              <a:ea typeface="Calibri" panose="020F0502020204030204" pitchFamily="34" charset="0"/>
            </a:endParaRPr>
          </a:p>
          <a:p>
            <a:pPr algn="just">
              <a:spcBef>
                <a:spcPts val="1200"/>
              </a:spcBef>
              <a:spcAft>
                <a:spcPts val="1200"/>
              </a:spcAft>
            </a:pPr>
            <a:r>
              <a:rPr lang="es-MX" dirty="0">
                <a:latin typeface="Cambria" panose="02040503050406030204" pitchFamily="18" charset="0"/>
                <a:ea typeface="Calibri" panose="020F0502020204030204" pitchFamily="34" charset="0"/>
                <a:cs typeface="Arial" panose="020B0604020202020204" pitchFamily="34" charset="0"/>
              </a:rPr>
              <a:t>PROMOVER UNA COMUNICACIÓN EFECTIVA Y SALUDABLE, ASÍ COMO PREPARARSE PARA LOS DESAFÍOS DEL MATRIMONIO Y FORTALECER LOS LAZOS EMOCIONALES. </a:t>
            </a:r>
            <a:endParaRPr lang="es-MX" dirty="0">
              <a:latin typeface="Calibri" panose="020F0502020204030204" pitchFamily="34" charset="0"/>
              <a:ea typeface="Calibri" panose="020F0502020204030204" pitchFamily="34" charset="0"/>
            </a:endParaRPr>
          </a:p>
        </p:txBody>
      </p:sp>
      <p:pic>
        <p:nvPicPr>
          <p:cNvPr id="5" name="Imagen 4">
            <a:extLst>
              <a:ext uri="{FF2B5EF4-FFF2-40B4-BE49-F238E27FC236}">
                <a16:creationId xmlns:a16="http://schemas.microsoft.com/office/drawing/2014/main" id="{BD3E5B53-0A82-6459-C917-9B4D173AEAB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3808" y="3784143"/>
            <a:ext cx="3630865" cy="2657308"/>
          </a:xfrm>
          <a:prstGeom prst="rect">
            <a:avLst/>
          </a:prstGeom>
        </p:spPr>
      </p:pic>
    </p:spTree>
    <p:extLst>
      <p:ext uri="{BB962C8B-B14F-4D97-AF65-F5344CB8AC3E}">
        <p14:creationId xmlns:p14="http://schemas.microsoft.com/office/powerpoint/2010/main" val="345235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5"/>
          <p:cNvGrpSpPr>
            <a:grpSpLocks/>
          </p:cNvGrpSpPr>
          <p:nvPr/>
        </p:nvGrpSpPr>
        <p:grpSpPr bwMode="auto">
          <a:xfrm>
            <a:off x="548640" y="381000"/>
            <a:ext cx="11226018" cy="6115050"/>
            <a:chOff x="3847" y="323"/>
            <a:chExt cx="10101" cy="7820"/>
          </a:xfrm>
        </p:grpSpPr>
        <p:sp>
          <p:nvSpPr>
            <p:cNvPr id="12" name="Rectangle 30"/>
            <p:cNvSpPr>
              <a:spLocks noChangeArrowheads="1"/>
            </p:cNvSpPr>
            <p:nvPr/>
          </p:nvSpPr>
          <p:spPr bwMode="auto">
            <a:xfrm>
              <a:off x="3847" y="323"/>
              <a:ext cx="10101" cy="7820"/>
            </a:xfrm>
            <a:prstGeom prst="rect">
              <a:avLst/>
            </a:prstGeom>
            <a:noFill/>
            <a:ln w="6350">
              <a:solidFill>
                <a:srgbClr val="DCDFE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a:p>
          </p:txBody>
        </p:sp>
        <p:pic>
          <p:nvPicPr>
            <p:cNvPr id="1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 y="1568"/>
              <a:ext cx="9334"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407"/>
              <a:ext cx="587"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 y="616"/>
              <a:ext cx="113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6"/>
            <p:cNvSpPr>
              <a:spLocks/>
            </p:cNvSpPr>
            <p:nvPr/>
          </p:nvSpPr>
          <p:spPr bwMode="auto">
            <a:xfrm>
              <a:off x="9148" y="1117"/>
              <a:ext cx="1255" cy="64"/>
            </a:xfrm>
            <a:custGeom>
              <a:avLst/>
              <a:gdLst>
                <a:gd name="T0" fmla="+- 0 5277 5242"/>
                <a:gd name="T1" fmla="*/ T0 w 1255"/>
                <a:gd name="T2" fmla="+- 0 1335 1279"/>
                <a:gd name="T3" fmla="*/ 1335 h 64"/>
                <a:gd name="T4" fmla="+- 0 5279 5242"/>
                <a:gd name="T5" fmla="*/ T4 w 1255"/>
                <a:gd name="T6" fmla="+- 0 1304 1279"/>
                <a:gd name="T7" fmla="*/ 1304 h 64"/>
                <a:gd name="T8" fmla="+- 0 5253 5242"/>
                <a:gd name="T9" fmla="*/ T8 w 1255"/>
                <a:gd name="T10" fmla="+- 0 1292 1279"/>
                <a:gd name="T11" fmla="*/ 1292 h 64"/>
                <a:gd name="T12" fmla="+- 0 5288 5242"/>
                <a:gd name="T13" fmla="*/ T12 w 1255"/>
                <a:gd name="T14" fmla="+- 0 1335 1279"/>
                <a:gd name="T15" fmla="*/ 1335 h 64"/>
                <a:gd name="T16" fmla="+- 0 5353 5242"/>
                <a:gd name="T17" fmla="*/ T16 w 1255"/>
                <a:gd name="T18" fmla="+- 0 1307 1279"/>
                <a:gd name="T19" fmla="*/ 1307 h 64"/>
                <a:gd name="T20" fmla="+- 0 5328 5242"/>
                <a:gd name="T21" fmla="*/ T20 w 1255"/>
                <a:gd name="T22" fmla="+- 0 1300 1279"/>
                <a:gd name="T23" fmla="*/ 1300 h 64"/>
                <a:gd name="T24" fmla="+- 0 5311 5242"/>
                <a:gd name="T25" fmla="*/ T24 w 1255"/>
                <a:gd name="T26" fmla="+- 0 1302 1279"/>
                <a:gd name="T27" fmla="*/ 1302 h 64"/>
                <a:gd name="T28" fmla="+- 0 5363 5242"/>
                <a:gd name="T29" fmla="*/ T28 w 1255"/>
                <a:gd name="T30" fmla="+- 0 1302 1279"/>
                <a:gd name="T31" fmla="*/ 1302 h 64"/>
                <a:gd name="T32" fmla="+- 0 5415 5242"/>
                <a:gd name="T33" fmla="*/ T32 w 1255"/>
                <a:gd name="T34" fmla="+- 0 1330 1279"/>
                <a:gd name="T35" fmla="*/ 1330 h 64"/>
                <a:gd name="T36" fmla="+- 0 5408 5242"/>
                <a:gd name="T37" fmla="*/ T36 w 1255"/>
                <a:gd name="T38" fmla="+- 0 1320 1279"/>
                <a:gd name="T39" fmla="*/ 1320 h 64"/>
                <a:gd name="T40" fmla="+- 0 5413 5242"/>
                <a:gd name="T41" fmla="*/ T40 w 1255"/>
                <a:gd name="T42" fmla="+- 0 1316 1279"/>
                <a:gd name="T43" fmla="*/ 1316 h 64"/>
                <a:gd name="T44" fmla="+- 0 5419 5242"/>
                <a:gd name="T45" fmla="*/ T44 w 1255"/>
                <a:gd name="T46" fmla="+- 0 1297 1279"/>
                <a:gd name="T47" fmla="*/ 1297 h 64"/>
                <a:gd name="T48" fmla="+- 0 5406 5242"/>
                <a:gd name="T49" fmla="*/ T48 w 1255"/>
                <a:gd name="T50" fmla="+- 0 1314 1279"/>
                <a:gd name="T51" fmla="*/ 1314 h 64"/>
                <a:gd name="T52" fmla="+- 0 5411 5242"/>
                <a:gd name="T53" fmla="*/ T52 w 1255"/>
                <a:gd name="T54" fmla="+- 0 1293 1279"/>
                <a:gd name="T55" fmla="*/ 1293 h 64"/>
                <a:gd name="T56" fmla="+- 0 5421 5242"/>
                <a:gd name="T57" fmla="*/ T56 w 1255"/>
                <a:gd name="T58" fmla="+- 0 1337 1279"/>
                <a:gd name="T59" fmla="*/ 1337 h 64"/>
                <a:gd name="T60" fmla="+- 0 5449 5242"/>
                <a:gd name="T61" fmla="*/ T60 w 1255"/>
                <a:gd name="T62" fmla="+- 0 1342 1279"/>
                <a:gd name="T63" fmla="*/ 1342 h 64"/>
                <a:gd name="T64" fmla="+- 0 5515 5242"/>
                <a:gd name="T65" fmla="*/ T64 w 1255"/>
                <a:gd name="T66" fmla="+- 0 1321 1279"/>
                <a:gd name="T67" fmla="*/ 1321 h 64"/>
                <a:gd name="T68" fmla="+- 0 5486 5242"/>
                <a:gd name="T69" fmla="*/ T68 w 1255"/>
                <a:gd name="T70" fmla="+- 0 1293 1279"/>
                <a:gd name="T71" fmla="*/ 1293 h 64"/>
                <a:gd name="T72" fmla="+- 0 5565 5242"/>
                <a:gd name="T73" fmla="*/ T72 w 1255"/>
                <a:gd name="T74" fmla="+- 0 1321 1279"/>
                <a:gd name="T75" fmla="*/ 1321 h 64"/>
                <a:gd name="T76" fmla="+- 0 5574 5242"/>
                <a:gd name="T77" fmla="*/ T76 w 1255"/>
                <a:gd name="T78" fmla="+- 0 1299 1279"/>
                <a:gd name="T79" fmla="*/ 1299 h 64"/>
                <a:gd name="T80" fmla="+- 0 5565 5242"/>
                <a:gd name="T81" fmla="*/ T80 w 1255"/>
                <a:gd name="T82" fmla="+- 0 1312 1279"/>
                <a:gd name="T83" fmla="*/ 1312 h 64"/>
                <a:gd name="T84" fmla="+- 0 5562 5242"/>
                <a:gd name="T85" fmla="*/ T84 w 1255"/>
                <a:gd name="T86" fmla="+- 0 1301 1279"/>
                <a:gd name="T87" fmla="*/ 1301 h 64"/>
                <a:gd name="T88" fmla="+- 0 5542 5242"/>
                <a:gd name="T89" fmla="*/ T88 w 1255"/>
                <a:gd name="T90" fmla="+- 0 1293 1279"/>
                <a:gd name="T91" fmla="*/ 1293 h 64"/>
                <a:gd name="T92" fmla="+- 0 5579 5242"/>
                <a:gd name="T93" fmla="*/ T92 w 1255"/>
                <a:gd name="T94" fmla="+- 0 1342 1279"/>
                <a:gd name="T95" fmla="*/ 1342 h 64"/>
                <a:gd name="T96" fmla="+- 0 5601 5242"/>
                <a:gd name="T97" fmla="*/ T96 w 1255"/>
                <a:gd name="T98" fmla="+- 0 1293 1279"/>
                <a:gd name="T99" fmla="*/ 1293 h 64"/>
                <a:gd name="T100" fmla="+- 0 5644 5242"/>
                <a:gd name="T101" fmla="*/ T100 w 1255"/>
                <a:gd name="T102" fmla="+- 0 1329 1279"/>
                <a:gd name="T103" fmla="*/ 1329 h 64"/>
                <a:gd name="T104" fmla="+- 0 5711 5242"/>
                <a:gd name="T105" fmla="*/ T104 w 1255"/>
                <a:gd name="T106" fmla="+- 0 1328 1279"/>
                <a:gd name="T107" fmla="*/ 1328 h 64"/>
                <a:gd name="T108" fmla="+- 0 5704 5242"/>
                <a:gd name="T109" fmla="*/ T108 w 1255"/>
                <a:gd name="T110" fmla="+- 0 1300 1279"/>
                <a:gd name="T111" fmla="*/ 1300 h 64"/>
                <a:gd name="T112" fmla="+- 0 5669 5242"/>
                <a:gd name="T113" fmla="*/ T112 w 1255"/>
                <a:gd name="T114" fmla="+- 0 1334 1279"/>
                <a:gd name="T115" fmla="*/ 1334 h 64"/>
                <a:gd name="T116" fmla="+- 0 5821 5242"/>
                <a:gd name="T117" fmla="*/ T116 w 1255"/>
                <a:gd name="T118" fmla="+- 0 1308 1279"/>
                <a:gd name="T119" fmla="*/ 1308 h 64"/>
                <a:gd name="T120" fmla="+- 0 5811 5242"/>
                <a:gd name="T121" fmla="*/ T120 w 1255"/>
                <a:gd name="T122" fmla="+- 0 1324 1279"/>
                <a:gd name="T123" fmla="*/ 1324 h 64"/>
                <a:gd name="T124" fmla="+- 0 5788 5242"/>
                <a:gd name="T125" fmla="*/ T124 w 1255"/>
                <a:gd name="T126" fmla="+- 0 1301 1279"/>
                <a:gd name="T127" fmla="*/ 1301 h 64"/>
                <a:gd name="T128" fmla="+- 0 5811 5242"/>
                <a:gd name="T129" fmla="*/ T128 w 1255"/>
                <a:gd name="T130" fmla="+- 0 1298 1279"/>
                <a:gd name="T131" fmla="*/ 1298 h 64"/>
                <a:gd name="T132" fmla="+- 0 5809 5242"/>
                <a:gd name="T133" fmla="*/ T132 w 1255"/>
                <a:gd name="T134" fmla="+- 0 1339 1279"/>
                <a:gd name="T135" fmla="*/ 1339 h 64"/>
                <a:gd name="T136" fmla="+- 0 5855 5242"/>
                <a:gd name="T137" fmla="*/ T136 w 1255"/>
                <a:gd name="T138" fmla="+- 0 1335 1279"/>
                <a:gd name="T139" fmla="*/ 1335 h 64"/>
                <a:gd name="T140" fmla="+- 0 5876 5242"/>
                <a:gd name="T141" fmla="*/ T140 w 1255"/>
                <a:gd name="T142" fmla="+- 0 1301 1279"/>
                <a:gd name="T143" fmla="*/ 1301 h 64"/>
                <a:gd name="T144" fmla="+- 0 5989 5242"/>
                <a:gd name="T145" fmla="*/ T144 w 1255"/>
                <a:gd name="T146" fmla="+- 0 1342 1279"/>
                <a:gd name="T147" fmla="*/ 1342 h 64"/>
                <a:gd name="T148" fmla="+- 0 5937 5242"/>
                <a:gd name="T149" fmla="*/ T148 w 1255"/>
                <a:gd name="T150" fmla="+- 0 1293 1279"/>
                <a:gd name="T151" fmla="*/ 1293 h 64"/>
                <a:gd name="T152" fmla="+- 0 5964 5242"/>
                <a:gd name="T153" fmla="*/ T152 w 1255"/>
                <a:gd name="T154" fmla="+- 0 1342 1279"/>
                <a:gd name="T155" fmla="*/ 1342 h 64"/>
                <a:gd name="T156" fmla="+- 0 6015 5242"/>
                <a:gd name="T157" fmla="*/ T156 w 1255"/>
                <a:gd name="T158" fmla="+- 0 1293 1279"/>
                <a:gd name="T159" fmla="*/ 1293 h 64"/>
                <a:gd name="T160" fmla="+- 0 6086 5242"/>
                <a:gd name="T161" fmla="*/ T160 w 1255"/>
                <a:gd name="T162" fmla="+- 0 1332 1279"/>
                <a:gd name="T163" fmla="*/ 1332 h 64"/>
                <a:gd name="T164" fmla="+- 0 6082 5242"/>
                <a:gd name="T165" fmla="*/ T164 w 1255"/>
                <a:gd name="T166" fmla="+- 0 1300 1279"/>
                <a:gd name="T167" fmla="*/ 1300 h 64"/>
                <a:gd name="T168" fmla="+- 0 6060 5242"/>
                <a:gd name="T169" fmla="*/ T168 w 1255"/>
                <a:gd name="T170" fmla="+- 0 1292 1279"/>
                <a:gd name="T171" fmla="*/ 1292 h 64"/>
                <a:gd name="T172" fmla="+- 0 6090 5242"/>
                <a:gd name="T173" fmla="*/ T172 w 1255"/>
                <a:gd name="T174" fmla="+- 0 1339 1279"/>
                <a:gd name="T175" fmla="*/ 1339 h 64"/>
                <a:gd name="T176" fmla="+- 0 6126 5242"/>
                <a:gd name="T177" fmla="*/ T176 w 1255"/>
                <a:gd name="T178" fmla="+- 0 1293 1279"/>
                <a:gd name="T179" fmla="*/ 1293 h 64"/>
                <a:gd name="T180" fmla="+- 0 6149 5242"/>
                <a:gd name="T181" fmla="*/ T180 w 1255"/>
                <a:gd name="T182" fmla="+- 0 1342 1279"/>
                <a:gd name="T183" fmla="*/ 1342 h 64"/>
                <a:gd name="T184" fmla="+- 0 6225 5242"/>
                <a:gd name="T185" fmla="*/ T184 w 1255"/>
                <a:gd name="T186" fmla="+- 0 1307 1279"/>
                <a:gd name="T187" fmla="*/ 1307 h 64"/>
                <a:gd name="T188" fmla="+- 0 6200 5242"/>
                <a:gd name="T189" fmla="*/ T188 w 1255"/>
                <a:gd name="T190" fmla="+- 0 1300 1279"/>
                <a:gd name="T191" fmla="*/ 1300 h 64"/>
                <a:gd name="T192" fmla="+- 0 6183 5242"/>
                <a:gd name="T193" fmla="*/ T192 w 1255"/>
                <a:gd name="T194" fmla="+- 0 1302 1279"/>
                <a:gd name="T195" fmla="*/ 1302 h 64"/>
                <a:gd name="T196" fmla="+- 0 6235 5242"/>
                <a:gd name="T197" fmla="*/ T196 w 1255"/>
                <a:gd name="T198" fmla="+- 0 1302 1279"/>
                <a:gd name="T199" fmla="*/ 1302 h 64"/>
                <a:gd name="T200" fmla="+- 0 6284 5242"/>
                <a:gd name="T201" fmla="*/ T200 w 1255"/>
                <a:gd name="T202" fmla="+- 0 1323 1279"/>
                <a:gd name="T203" fmla="*/ 1323 h 64"/>
                <a:gd name="T204" fmla="+- 0 6273 5242"/>
                <a:gd name="T205" fmla="*/ T204 w 1255"/>
                <a:gd name="T206" fmla="+- 0 1293 1279"/>
                <a:gd name="T207" fmla="*/ 1293 h 64"/>
                <a:gd name="T208" fmla="+- 0 6301 5242"/>
                <a:gd name="T209" fmla="*/ T208 w 1255"/>
                <a:gd name="T210" fmla="+- 0 1342 1279"/>
                <a:gd name="T211" fmla="*/ 1342 h 64"/>
                <a:gd name="T212" fmla="+- 0 6329 5242"/>
                <a:gd name="T213" fmla="*/ T212 w 1255"/>
                <a:gd name="T214" fmla="+- 0 1328 1279"/>
                <a:gd name="T215" fmla="*/ 1328 h 64"/>
                <a:gd name="T216" fmla="+- 0 6362 5242"/>
                <a:gd name="T217" fmla="*/ T216 w 1255"/>
                <a:gd name="T218" fmla="+- 0 1298 1279"/>
                <a:gd name="T219" fmla="*/ 1298 h 64"/>
                <a:gd name="T220" fmla="+- 0 6331 5242"/>
                <a:gd name="T221" fmla="*/ T220 w 1255"/>
                <a:gd name="T222" fmla="+- 0 1343 1279"/>
                <a:gd name="T223" fmla="*/ 1343 h 64"/>
                <a:gd name="T224" fmla="+- 0 6409 5242"/>
                <a:gd name="T225" fmla="*/ T224 w 1255"/>
                <a:gd name="T226" fmla="+- 0 1279 1279"/>
                <a:gd name="T227" fmla="*/ 1279 h 64"/>
                <a:gd name="T228" fmla="+- 0 6423 5242"/>
                <a:gd name="T229" fmla="*/ T228 w 1255"/>
                <a:gd name="T230" fmla="+- 0 1323 1279"/>
                <a:gd name="T231" fmla="*/ 1323 h 64"/>
                <a:gd name="T232" fmla="+- 0 6413 5242"/>
                <a:gd name="T233" fmla="*/ T232 w 1255"/>
                <a:gd name="T234" fmla="+- 0 1323 1279"/>
                <a:gd name="T235" fmla="*/ 1323 h 64"/>
                <a:gd name="T236" fmla="+- 0 6396 5242"/>
                <a:gd name="T237" fmla="*/ T236 w 1255"/>
                <a:gd name="T238" fmla="+- 0 1331 1279"/>
                <a:gd name="T239" fmla="*/ 1331 h 64"/>
                <a:gd name="T240" fmla="+- 0 6487 5242"/>
                <a:gd name="T241" fmla="*/ T240 w 1255"/>
                <a:gd name="T242" fmla="+- 0 1329 1279"/>
                <a:gd name="T243" fmla="*/ 1329 h 64"/>
                <a:gd name="T244" fmla="+- 0 6462 5242"/>
                <a:gd name="T245" fmla="*/ T244 w 1255"/>
                <a:gd name="T246" fmla="+- 0 1306 1279"/>
                <a:gd name="T247" fmla="*/ 1306 h 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1255" h="64">
                  <a:moveTo>
                    <a:pt x="46" y="36"/>
                  </a:moveTo>
                  <a:lnTo>
                    <a:pt x="26" y="36"/>
                  </a:lnTo>
                  <a:lnTo>
                    <a:pt x="26" y="43"/>
                  </a:lnTo>
                  <a:lnTo>
                    <a:pt x="37" y="43"/>
                  </a:lnTo>
                  <a:lnTo>
                    <a:pt x="37" y="52"/>
                  </a:lnTo>
                  <a:lnTo>
                    <a:pt x="35" y="56"/>
                  </a:lnTo>
                  <a:lnTo>
                    <a:pt x="16" y="56"/>
                  </a:lnTo>
                  <a:lnTo>
                    <a:pt x="9" y="50"/>
                  </a:lnTo>
                  <a:lnTo>
                    <a:pt x="9" y="28"/>
                  </a:lnTo>
                  <a:lnTo>
                    <a:pt x="16" y="21"/>
                  </a:lnTo>
                  <a:lnTo>
                    <a:pt x="32" y="21"/>
                  </a:lnTo>
                  <a:lnTo>
                    <a:pt x="37" y="25"/>
                  </a:lnTo>
                  <a:lnTo>
                    <a:pt x="39" y="27"/>
                  </a:lnTo>
                  <a:lnTo>
                    <a:pt x="45" y="22"/>
                  </a:lnTo>
                  <a:lnTo>
                    <a:pt x="45" y="21"/>
                  </a:lnTo>
                  <a:lnTo>
                    <a:pt x="43" y="20"/>
                  </a:lnTo>
                  <a:lnTo>
                    <a:pt x="38" y="13"/>
                  </a:lnTo>
                  <a:lnTo>
                    <a:pt x="11" y="13"/>
                  </a:lnTo>
                  <a:lnTo>
                    <a:pt x="0" y="23"/>
                  </a:lnTo>
                  <a:lnTo>
                    <a:pt x="0" y="55"/>
                  </a:lnTo>
                  <a:lnTo>
                    <a:pt x="11" y="64"/>
                  </a:lnTo>
                  <a:lnTo>
                    <a:pt x="38" y="64"/>
                  </a:lnTo>
                  <a:lnTo>
                    <a:pt x="45" y="58"/>
                  </a:lnTo>
                  <a:lnTo>
                    <a:pt x="46" y="56"/>
                  </a:lnTo>
                  <a:lnTo>
                    <a:pt x="46" y="36"/>
                  </a:lnTo>
                  <a:close/>
                  <a:moveTo>
                    <a:pt x="121" y="23"/>
                  </a:moveTo>
                  <a:lnTo>
                    <a:pt x="119" y="21"/>
                  </a:lnTo>
                  <a:lnTo>
                    <a:pt x="111" y="15"/>
                  </a:lnTo>
                  <a:lnTo>
                    <a:pt x="111" y="28"/>
                  </a:lnTo>
                  <a:lnTo>
                    <a:pt x="111" y="49"/>
                  </a:lnTo>
                  <a:lnTo>
                    <a:pt x="104" y="56"/>
                  </a:lnTo>
                  <a:lnTo>
                    <a:pt x="86" y="56"/>
                  </a:lnTo>
                  <a:lnTo>
                    <a:pt x="79" y="49"/>
                  </a:lnTo>
                  <a:lnTo>
                    <a:pt x="79" y="28"/>
                  </a:lnTo>
                  <a:lnTo>
                    <a:pt x="86" y="21"/>
                  </a:lnTo>
                  <a:lnTo>
                    <a:pt x="104" y="21"/>
                  </a:lnTo>
                  <a:lnTo>
                    <a:pt x="111" y="28"/>
                  </a:lnTo>
                  <a:lnTo>
                    <a:pt x="111" y="15"/>
                  </a:lnTo>
                  <a:lnTo>
                    <a:pt x="109" y="13"/>
                  </a:lnTo>
                  <a:lnTo>
                    <a:pt x="81" y="13"/>
                  </a:lnTo>
                  <a:lnTo>
                    <a:pt x="69" y="23"/>
                  </a:lnTo>
                  <a:lnTo>
                    <a:pt x="69" y="55"/>
                  </a:lnTo>
                  <a:lnTo>
                    <a:pt x="81" y="64"/>
                  </a:lnTo>
                  <a:lnTo>
                    <a:pt x="109" y="64"/>
                  </a:lnTo>
                  <a:lnTo>
                    <a:pt x="119" y="56"/>
                  </a:lnTo>
                  <a:lnTo>
                    <a:pt x="121" y="55"/>
                  </a:lnTo>
                  <a:lnTo>
                    <a:pt x="121" y="23"/>
                  </a:lnTo>
                  <a:close/>
                  <a:moveTo>
                    <a:pt x="182" y="43"/>
                  </a:moveTo>
                  <a:lnTo>
                    <a:pt x="180" y="41"/>
                  </a:lnTo>
                  <a:lnTo>
                    <a:pt x="178" y="39"/>
                  </a:lnTo>
                  <a:lnTo>
                    <a:pt x="173" y="38"/>
                  </a:lnTo>
                  <a:lnTo>
                    <a:pt x="173" y="46"/>
                  </a:lnTo>
                  <a:lnTo>
                    <a:pt x="173" y="51"/>
                  </a:lnTo>
                  <a:lnTo>
                    <a:pt x="171" y="54"/>
                  </a:lnTo>
                  <a:lnTo>
                    <a:pt x="168" y="56"/>
                  </a:lnTo>
                  <a:lnTo>
                    <a:pt x="166" y="56"/>
                  </a:lnTo>
                  <a:lnTo>
                    <a:pt x="155" y="56"/>
                  </a:lnTo>
                  <a:lnTo>
                    <a:pt x="155" y="41"/>
                  </a:lnTo>
                  <a:lnTo>
                    <a:pt x="166" y="41"/>
                  </a:lnTo>
                  <a:lnTo>
                    <a:pt x="168" y="42"/>
                  </a:lnTo>
                  <a:lnTo>
                    <a:pt x="171" y="44"/>
                  </a:lnTo>
                  <a:lnTo>
                    <a:pt x="173" y="46"/>
                  </a:lnTo>
                  <a:lnTo>
                    <a:pt x="173" y="38"/>
                  </a:lnTo>
                  <a:lnTo>
                    <a:pt x="171" y="37"/>
                  </a:lnTo>
                  <a:lnTo>
                    <a:pt x="175" y="36"/>
                  </a:lnTo>
                  <a:lnTo>
                    <a:pt x="176" y="35"/>
                  </a:lnTo>
                  <a:lnTo>
                    <a:pt x="179" y="32"/>
                  </a:lnTo>
                  <a:lnTo>
                    <a:pt x="179" y="21"/>
                  </a:lnTo>
                  <a:lnTo>
                    <a:pt x="177" y="18"/>
                  </a:lnTo>
                  <a:lnTo>
                    <a:pt x="170" y="14"/>
                  </a:lnTo>
                  <a:lnTo>
                    <a:pt x="170" y="23"/>
                  </a:lnTo>
                  <a:lnTo>
                    <a:pt x="170" y="31"/>
                  </a:lnTo>
                  <a:lnTo>
                    <a:pt x="169" y="32"/>
                  </a:lnTo>
                  <a:lnTo>
                    <a:pt x="165" y="34"/>
                  </a:lnTo>
                  <a:lnTo>
                    <a:pt x="164" y="35"/>
                  </a:lnTo>
                  <a:lnTo>
                    <a:pt x="155" y="35"/>
                  </a:lnTo>
                  <a:lnTo>
                    <a:pt x="155" y="21"/>
                  </a:lnTo>
                  <a:lnTo>
                    <a:pt x="166" y="21"/>
                  </a:lnTo>
                  <a:lnTo>
                    <a:pt x="170" y="23"/>
                  </a:lnTo>
                  <a:lnTo>
                    <a:pt x="170" y="14"/>
                  </a:lnTo>
                  <a:lnTo>
                    <a:pt x="169" y="14"/>
                  </a:lnTo>
                  <a:lnTo>
                    <a:pt x="166" y="14"/>
                  </a:lnTo>
                  <a:lnTo>
                    <a:pt x="146" y="14"/>
                  </a:lnTo>
                  <a:lnTo>
                    <a:pt x="146" y="63"/>
                  </a:lnTo>
                  <a:lnTo>
                    <a:pt x="169" y="63"/>
                  </a:lnTo>
                  <a:lnTo>
                    <a:pt x="173" y="62"/>
                  </a:lnTo>
                  <a:lnTo>
                    <a:pt x="179" y="58"/>
                  </a:lnTo>
                  <a:lnTo>
                    <a:pt x="181" y="56"/>
                  </a:lnTo>
                  <a:lnTo>
                    <a:pt x="182" y="55"/>
                  </a:lnTo>
                  <a:lnTo>
                    <a:pt x="182" y="43"/>
                  </a:lnTo>
                  <a:close/>
                  <a:moveTo>
                    <a:pt x="216" y="14"/>
                  </a:moveTo>
                  <a:lnTo>
                    <a:pt x="207" y="14"/>
                  </a:lnTo>
                  <a:lnTo>
                    <a:pt x="207" y="63"/>
                  </a:lnTo>
                  <a:lnTo>
                    <a:pt x="216" y="63"/>
                  </a:lnTo>
                  <a:lnTo>
                    <a:pt x="216" y="14"/>
                  </a:lnTo>
                  <a:close/>
                  <a:moveTo>
                    <a:pt x="275" y="56"/>
                  </a:moveTo>
                  <a:lnTo>
                    <a:pt x="253" y="56"/>
                  </a:lnTo>
                  <a:lnTo>
                    <a:pt x="253" y="42"/>
                  </a:lnTo>
                  <a:lnTo>
                    <a:pt x="273" y="42"/>
                  </a:lnTo>
                  <a:lnTo>
                    <a:pt x="273" y="34"/>
                  </a:lnTo>
                  <a:lnTo>
                    <a:pt x="253" y="34"/>
                  </a:lnTo>
                  <a:lnTo>
                    <a:pt x="253" y="22"/>
                  </a:lnTo>
                  <a:lnTo>
                    <a:pt x="274" y="22"/>
                  </a:lnTo>
                  <a:lnTo>
                    <a:pt x="274" y="14"/>
                  </a:lnTo>
                  <a:lnTo>
                    <a:pt x="244" y="14"/>
                  </a:lnTo>
                  <a:lnTo>
                    <a:pt x="244" y="63"/>
                  </a:lnTo>
                  <a:lnTo>
                    <a:pt x="275" y="63"/>
                  </a:lnTo>
                  <a:lnTo>
                    <a:pt x="275" y="56"/>
                  </a:lnTo>
                  <a:close/>
                  <a:moveTo>
                    <a:pt x="337" y="63"/>
                  </a:moveTo>
                  <a:lnTo>
                    <a:pt x="324" y="43"/>
                  </a:lnTo>
                  <a:lnTo>
                    <a:pt x="323" y="42"/>
                  </a:lnTo>
                  <a:lnTo>
                    <a:pt x="329" y="40"/>
                  </a:lnTo>
                  <a:lnTo>
                    <a:pt x="334" y="37"/>
                  </a:lnTo>
                  <a:lnTo>
                    <a:pt x="334" y="36"/>
                  </a:lnTo>
                  <a:lnTo>
                    <a:pt x="334" y="24"/>
                  </a:lnTo>
                  <a:lnTo>
                    <a:pt x="333" y="21"/>
                  </a:lnTo>
                  <a:lnTo>
                    <a:pt x="332" y="20"/>
                  </a:lnTo>
                  <a:lnTo>
                    <a:pt x="329" y="18"/>
                  </a:lnTo>
                  <a:lnTo>
                    <a:pt x="326" y="15"/>
                  </a:lnTo>
                  <a:lnTo>
                    <a:pt x="324" y="15"/>
                  </a:lnTo>
                  <a:lnTo>
                    <a:pt x="324" y="26"/>
                  </a:lnTo>
                  <a:lnTo>
                    <a:pt x="324" y="31"/>
                  </a:lnTo>
                  <a:lnTo>
                    <a:pt x="323" y="33"/>
                  </a:lnTo>
                  <a:lnTo>
                    <a:pt x="320" y="36"/>
                  </a:lnTo>
                  <a:lnTo>
                    <a:pt x="318" y="36"/>
                  </a:lnTo>
                  <a:lnTo>
                    <a:pt x="310" y="36"/>
                  </a:lnTo>
                  <a:lnTo>
                    <a:pt x="310" y="21"/>
                  </a:lnTo>
                  <a:lnTo>
                    <a:pt x="318" y="21"/>
                  </a:lnTo>
                  <a:lnTo>
                    <a:pt x="320" y="22"/>
                  </a:lnTo>
                  <a:lnTo>
                    <a:pt x="322" y="23"/>
                  </a:lnTo>
                  <a:lnTo>
                    <a:pt x="323" y="24"/>
                  </a:lnTo>
                  <a:lnTo>
                    <a:pt x="324" y="26"/>
                  </a:lnTo>
                  <a:lnTo>
                    <a:pt x="324" y="15"/>
                  </a:lnTo>
                  <a:lnTo>
                    <a:pt x="322" y="14"/>
                  </a:lnTo>
                  <a:lnTo>
                    <a:pt x="300" y="14"/>
                  </a:lnTo>
                  <a:lnTo>
                    <a:pt x="300" y="63"/>
                  </a:lnTo>
                  <a:lnTo>
                    <a:pt x="310" y="63"/>
                  </a:lnTo>
                  <a:lnTo>
                    <a:pt x="310" y="43"/>
                  </a:lnTo>
                  <a:lnTo>
                    <a:pt x="314" y="43"/>
                  </a:lnTo>
                  <a:lnTo>
                    <a:pt x="326" y="63"/>
                  </a:lnTo>
                  <a:lnTo>
                    <a:pt x="337" y="63"/>
                  </a:lnTo>
                  <a:close/>
                  <a:moveTo>
                    <a:pt x="402" y="14"/>
                  </a:moveTo>
                  <a:lnTo>
                    <a:pt x="393" y="14"/>
                  </a:lnTo>
                  <a:lnTo>
                    <a:pt x="393" y="50"/>
                  </a:lnTo>
                  <a:lnTo>
                    <a:pt x="378" y="27"/>
                  </a:lnTo>
                  <a:lnTo>
                    <a:pt x="369" y="14"/>
                  </a:lnTo>
                  <a:lnTo>
                    <a:pt x="359" y="14"/>
                  </a:lnTo>
                  <a:lnTo>
                    <a:pt x="359" y="63"/>
                  </a:lnTo>
                  <a:lnTo>
                    <a:pt x="368" y="63"/>
                  </a:lnTo>
                  <a:lnTo>
                    <a:pt x="368" y="27"/>
                  </a:lnTo>
                  <a:lnTo>
                    <a:pt x="393" y="63"/>
                  </a:lnTo>
                  <a:lnTo>
                    <a:pt x="402" y="63"/>
                  </a:lnTo>
                  <a:lnTo>
                    <a:pt x="402" y="50"/>
                  </a:lnTo>
                  <a:lnTo>
                    <a:pt x="402" y="14"/>
                  </a:lnTo>
                  <a:close/>
                  <a:moveTo>
                    <a:pt x="479" y="23"/>
                  </a:moveTo>
                  <a:lnTo>
                    <a:pt x="477" y="21"/>
                  </a:lnTo>
                  <a:lnTo>
                    <a:pt x="469" y="15"/>
                  </a:lnTo>
                  <a:lnTo>
                    <a:pt x="469" y="28"/>
                  </a:lnTo>
                  <a:lnTo>
                    <a:pt x="469" y="49"/>
                  </a:lnTo>
                  <a:lnTo>
                    <a:pt x="462" y="56"/>
                  </a:lnTo>
                  <a:lnTo>
                    <a:pt x="444" y="56"/>
                  </a:lnTo>
                  <a:lnTo>
                    <a:pt x="437" y="49"/>
                  </a:lnTo>
                  <a:lnTo>
                    <a:pt x="437" y="28"/>
                  </a:lnTo>
                  <a:lnTo>
                    <a:pt x="444" y="21"/>
                  </a:lnTo>
                  <a:lnTo>
                    <a:pt x="462" y="21"/>
                  </a:lnTo>
                  <a:lnTo>
                    <a:pt x="469" y="28"/>
                  </a:lnTo>
                  <a:lnTo>
                    <a:pt x="469" y="15"/>
                  </a:lnTo>
                  <a:lnTo>
                    <a:pt x="467" y="13"/>
                  </a:lnTo>
                  <a:lnTo>
                    <a:pt x="439" y="13"/>
                  </a:lnTo>
                  <a:lnTo>
                    <a:pt x="427" y="23"/>
                  </a:lnTo>
                  <a:lnTo>
                    <a:pt x="427" y="55"/>
                  </a:lnTo>
                  <a:lnTo>
                    <a:pt x="439" y="64"/>
                  </a:lnTo>
                  <a:lnTo>
                    <a:pt x="467" y="64"/>
                  </a:lnTo>
                  <a:lnTo>
                    <a:pt x="477" y="56"/>
                  </a:lnTo>
                  <a:lnTo>
                    <a:pt x="479" y="55"/>
                  </a:lnTo>
                  <a:lnTo>
                    <a:pt x="479" y="23"/>
                  </a:lnTo>
                  <a:close/>
                  <a:moveTo>
                    <a:pt x="579" y="29"/>
                  </a:moveTo>
                  <a:lnTo>
                    <a:pt x="575" y="24"/>
                  </a:lnTo>
                  <a:lnTo>
                    <a:pt x="572" y="22"/>
                  </a:lnTo>
                  <a:lnTo>
                    <a:pt x="571" y="20"/>
                  </a:lnTo>
                  <a:lnTo>
                    <a:pt x="569" y="19"/>
                  </a:lnTo>
                  <a:lnTo>
                    <a:pt x="569" y="32"/>
                  </a:lnTo>
                  <a:lnTo>
                    <a:pt x="569" y="45"/>
                  </a:lnTo>
                  <a:lnTo>
                    <a:pt x="566" y="49"/>
                  </a:lnTo>
                  <a:lnTo>
                    <a:pt x="564" y="51"/>
                  </a:lnTo>
                  <a:lnTo>
                    <a:pt x="562" y="54"/>
                  </a:lnTo>
                  <a:lnTo>
                    <a:pt x="558" y="55"/>
                  </a:lnTo>
                  <a:lnTo>
                    <a:pt x="546" y="55"/>
                  </a:lnTo>
                  <a:lnTo>
                    <a:pt x="546" y="22"/>
                  </a:lnTo>
                  <a:lnTo>
                    <a:pt x="558" y="22"/>
                  </a:lnTo>
                  <a:lnTo>
                    <a:pt x="562" y="24"/>
                  </a:lnTo>
                  <a:lnTo>
                    <a:pt x="564" y="26"/>
                  </a:lnTo>
                  <a:lnTo>
                    <a:pt x="566" y="28"/>
                  </a:lnTo>
                  <a:lnTo>
                    <a:pt x="569" y="32"/>
                  </a:lnTo>
                  <a:lnTo>
                    <a:pt x="569" y="19"/>
                  </a:lnTo>
                  <a:lnTo>
                    <a:pt x="567" y="17"/>
                  </a:lnTo>
                  <a:lnTo>
                    <a:pt x="561" y="14"/>
                  </a:lnTo>
                  <a:lnTo>
                    <a:pt x="536" y="14"/>
                  </a:lnTo>
                  <a:lnTo>
                    <a:pt x="536" y="63"/>
                  </a:lnTo>
                  <a:lnTo>
                    <a:pt x="561" y="63"/>
                  </a:lnTo>
                  <a:lnTo>
                    <a:pt x="567" y="60"/>
                  </a:lnTo>
                  <a:lnTo>
                    <a:pt x="573" y="55"/>
                  </a:lnTo>
                  <a:lnTo>
                    <a:pt x="575" y="54"/>
                  </a:lnTo>
                  <a:lnTo>
                    <a:pt x="579" y="48"/>
                  </a:lnTo>
                  <a:lnTo>
                    <a:pt x="579" y="29"/>
                  </a:lnTo>
                  <a:close/>
                  <a:moveTo>
                    <a:pt x="635" y="56"/>
                  </a:moveTo>
                  <a:lnTo>
                    <a:pt x="613" y="56"/>
                  </a:lnTo>
                  <a:lnTo>
                    <a:pt x="613" y="42"/>
                  </a:lnTo>
                  <a:lnTo>
                    <a:pt x="633" y="42"/>
                  </a:lnTo>
                  <a:lnTo>
                    <a:pt x="633" y="34"/>
                  </a:lnTo>
                  <a:lnTo>
                    <a:pt x="613" y="34"/>
                  </a:lnTo>
                  <a:lnTo>
                    <a:pt x="613" y="22"/>
                  </a:lnTo>
                  <a:lnTo>
                    <a:pt x="634" y="22"/>
                  </a:lnTo>
                  <a:lnTo>
                    <a:pt x="634" y="14"/>
                  </a:lnTo>
                  <a:lnTo>
                    <a:pt x="604" y="14"/>
                  </a:lnTo>
                  <a:lnTo>
                    <a:pt x="604" y="63"/>
                  </a:lnTo>
                  <a:lnTo>
                    <a:pt x="635" y="63"/>
                  </a:lnTo>
                  <a:lnTo>
                    <a:pt x="635" y="56"/>
                  </a:lnTo>
                  <a:close/>
                  <a:moveTo>
                    <a:pt x="747" y="63"/>
                  </a:moveTo>
                  <a:lnTo>
                    <a:pt x="743" y="14"/>
                  </a:lnTo>
                  <a:lnTo>
                    <a:pt x="731" y="14"/>
                  </a:lnTo>
                  <a:lnTo>
                    <a:pt x="719" y="49"/>
                  </a:lnTo>
                  <a:lnTo>
                    <a:pt x="707" y="14"/>
                  </a:lnTo>
                  <a:lnTo>
                    <a:pt x="695" y="14"/>
                  </a:lnTo>
                  <a:lnTo>
                    <a:pt x="691" y="63"/>
                  </a:lnTo>
                  <a:lnTo>
                    <a:pt x="699" y="63"/>
                  </a:lnTo>
                  <a:lnTo>
                    <a:pt x="702" y="26"/>
                  </a:lnTo>
                  <a:lnTo>
                    <a:pt x="715" y="63"/>
                  </a:lnTo>
                  <a:lnTo>
                    <a:pt x="722" y="63"/>
                  </a:lnTo>
                  <a:lnTo>
                    <a:pt x="735" y="26"/>
                  </a:lnTo>
                  <a:lnTo>
                    <a:pt x="738" y="63"/>
                  </a:lnTo>
                  <a:lnTo>
                    <a:pt x="747" y="63"/>
                  </a:lnTo>
                  <a:close/>
                  <a:moveTo>
                    <a:pt x="782" y="14"/>
                  </a:moveTo>
                  <a:lnTo>
                    <a:pt x="773" y="14"/>
                  </a:lnTo>
                  <a:lnTo>
                    <a:pt x="773" y="63"/>
                  </a:lnTo>
                  <a:lnTo>
                    <a:pt x="782" y="63"/>
                  </a:lnTo>
                  <a:lnTo>
                    <a:pt x="782" y="14"/>
                  </a:lnTo>
                  <a:close/>
                  <a:moveTo>
                    <a:pt x="850" y="57"/>
                  </a:moveTo>
                  <a:lnTo>
                    <a:pt x="847" y="50"/>
                  </a:lnTo>
                  <a:lnTo>
                    <a:pt x="844" y="53"/>
                  </a:lnTo>
                  <a:lnTo>
                    <a:pt x="840" y="56"/>
                  </a:lnTo>
                  <a:lnTo>
                    <a:pt x="823" y="56"/>
                  </a:lnTo>
                  <a:lnTo>
                    <a:pt x="817" y="49"/>
                  </a:lnTo>
                  <a:lnTo>
                    <a:pt x="817" y="27"/>
                  </a:lnTo>
                  <a:lnTo>
                    <a:pt x="824" y="21"/>
                  </a:lnTo>
                  <a:lnTo>
                    <a:pt x="840" y="21"/>
                  </a:lnTo>
                  <a:lnTo>
                    <a:pt x="845" y="25"/>
                  </a:lnTo>
                  <a:lnTo>
                    <a:pt x="846" y="27"/>
                  </a:lnTo>
                  <a:lnTo>
                    <a:pt x="850" y="19"/>
                  </a:lnTo>
                  <a:lnTo>
                    <a:pt x="848" y="17"/>
                  </a:lnTo>
                  <a:lnTo>
                    <a:pt x="842" y="13"/>
                  </a:lnTo>
                  <a:lnTo>
                    <a:pt x="818" y="13"/>
                  </a:lnTo>
                  <a:lnTo>
                    <a:pt x="807" y="23"/>
                  </a:lnTo>
                  <a:lnTo>
                    <a:pt x="807" y="54"/>
                  </a:lnTo>
                  <a:lnTo>
                    <a:pt x="818" y="64"/>
                  </a:lnTo>
                  <a:lnTo>
                    <a:pt x="833" y="64"/>
                  </a:lnTo>
                  <a:lnTo>
                    <a:pt x="842" y="64"/>
                  </a:lnTo>
                  <a:lnTo>
                    <a:pt x="848" y="60"/>
                  </a:lnTo>
                  <a:lnTo>
                    <a:pt x="850" y="57"/>
                  </a:lnTo>
                  <a:close/>
                  <a:moveTo>
                    <a:pt x="916" y="14"/>
                  </a:moveTo>
                  <a:lnTo>
                    <a:pt x="907" y="14"/>
                  </a:lnTo>
                  <a:lnTo>
                    <a:pt x="907" y="34"/>
                  </a:lnTo>
                  <a:lnTo>
                    <a:pt x="884" y="34"/>
                  </a:lnTo>
                  <a:lnTo>
                    <a:pt x="884" y="14"/>
                  </a:lnTo>
                  <a:lnTo>
                    <a:pt x="875" y="14"/>
                  </a:lnTo>
                  <a:lnTo>
                    <a:pt x="875" y="63"/>
                  </a:lnTo>
                  <a:lnTo>
                    <a:pt x="884" y="63"/>
                  </a:lnTo>
                  <a:lnTo>
                    <a:pt x="884" y="42"/>
                  </a:lnTo>
                  <a:lnTo>
                    <a:pt x="907" y="42"/>
                  </a:lnTo>
                  <a:lnTo>
                    <a:pt x="907" y="63"/>
                  </a:lnTo>
                  <a:lnTo>
                    <a:pt x="916" y="63"/>
                  </a:lnTo>
                  <a:lnTo>
                    <a:pt x="916" y="14"/>
                  </a:lnTo>
                  <a:close/>
                  <a:moveTo>
                    <a:pt x="993" y="23"/>
                  </a:moveTo>
                  <a:lnTo>
                    <a:pt x="991" y="21"/>
                  </a:lnTo>
                  <a:lnTo>
                    <a:pt x="983" y="15"/>
                  </a:lnTo>
                  <a:lnTo>
                    <a:pt x="983" y="28"/>
                  </a:lnTo>
                  <a:lnTo>
                    <a:pt x="983" y="49"/>
                  </a:lnTo>
                  <a:lnTo>
                    <a:pt x="976" y="56"/>
                  </a:lnTo>
                  <a:lnTo>
                    <a:pt x="958" y="56"/>
                  </a:lnTo>
                  <a:lnTo>
                    <a:pt x="951" y="49"/>
                  </a:lnTo>
                  <a:lnTo>
                    <a:pt x="951" y="28"/>
                  </a:lnTo>
                  <a:lnTo>
                    <a:pt x="958" y="21"/>
                  </a:lnTo>
                  <a:lnTo>
                    <a:pt x="976" y="21"/>
                  </a:lnTo>
                  <a:lnTo>
                    <a:pt x="983" y="28"/>
                  </a:lnTo>
                  <a:lnTo>
                    <a:pt x="983" y="15"/>
                  </a:lnTo>
                  <a:lnTo>
                    <a:pt x="981" y="13"/>
                  </a:lnTo>
                  <a:lnTo>
                    <a:pt x="953" y="13"/>
                  </a:lnTo>
                  <a:lnTo>
                    <a:pt x="941" y="23"/>
                  </a:lnTo>
                  <a:lnTo>
                    <a:pt x="941" y="55"/>
                  </a:lnTo>
                  <a:lnTo>
                    <a:pt x="953" y="64"/>
                  </a:lnTo>
                  <a:lnTo>
                    <a:pt x="981" y="64"/>
                  </a:lnTo>
                  <a:lnTo>
                    <a:pt x="991" y="56"/>
                  </a:lnTo>
                  <a:lnTo>
                    <a:pt x="993" y="55"/>
                  </a:lnTo>
                  <a:lnTo>
                    <a:pt x="993" y="23"/>
                  </a:lnTo>
                  <a:close/>
                  <a:moveTo>
                    <a:pt x="1059" y="63"/>
                  </a:moveTo>
                  <a:lnTo>
                    <a:pt x="1055" y="52"/>
                  </a:lnTo>
                  <a:lnTo>
                    <a:pt x="1052" y="44"/>
                  </a:lnTo>
                  <a:lnTo>
                    <a:pt x="1044" y="25"/>
                  </a:lnTo>
                  <a:lnTo>
                    <a:pt x="1042" y="21"/>
                  </a:lnTo>
                  <a:lnTo>
                    <a:pt x="1042" y="44"/>
                  </a:lnTo>
                  <a:lnTo>
                    <a:pt x="1028" y="44"/>
                  </a:lnTo>
                  <a:lnTo>
                    <a:pt x="1035" y="25"/>
                  </a:lnTo>
                  <a:lnTo>
                    <a:pt x="1042" y="44"/>
                  </a:lnTo>
                  <a:lnTo>
                    <a:pt x="1042" y="21"/>
                  </a:lnTo>
                  <a:lnTo>
                    <a:pt x="1040" y="14"/>
                  </a:lnTo>
                  <a:lnTo>
                    <a:pt x="1031" y="14"/>
                  </a:lnTo>
                  <a:lnTo>
                    <a:pt x="1011" y="63"/>
                  </a:lnTo>
                  <a:lnTo>
                    <a:pt x="1021" y="63"/>
                  </a:lnTo>
                  <a:lnTo>
                    <a:pt x="1025" y="52"/>
                  </a:lnTo>
                  <a:lnTo>
                    <a:pt x="1045" y="52"/>
                  </a:lnTo>
                  <a:lnTo>
                    <a:pt x="1049" y="63"/>
                  </a:lnTo>
                  <a:lnTo>
                    <a:pt x="1059" y="63"/>
                  </a:lnTo>
                  <a:close/>
                  <a:moveTo>
                    <a:pt x="1121" y="57"/>
                  </a:moveTo>
                  <a:lnTo>
                    <a:pt x="1118" y="50"/>
                  </a:lnTo>
                  <a:lnTo>
                    <a:pt x="1115" y="53"/>
                  </a:lnTo>
                  <a:lnTo>
                    <a:pt x="1110" y="56"/>
                  </a:lnTo>
                  <a:lnTo>
                    <a:pt x="1094" y="56"/>
                  </a:lnTo>
                  <a:lnTo>
                    <a:pt x="1087" y="49"/>
                  </a:lnTo>
                  <a:lnTo>
                    <a:pt x="1087" y="27"/>
                  </a:lnTo>
                  <a:lnTo>
                    <a:pt x="1095" y="21"/>
                  </a:lnTo>
                  <a:lnTo>
                    <a:pt x="1110" y="21"/>
                  </a:lnTo>
                  <a:lnTo>
                    <a:pt x="1116" y="25"/>
                  </a:lnTo>
                  <a:lnTo>
                    <a:pt x="1117" y="27"/>
                  </a:lnTo>
                  <a:lnTo>
                    <a:pt x="1120" y="19"/>
                  </a:lnTo>
                  <a:lnTo>
                    <a:pt x="1118" y="17"/>
                  </a:lnTo>
                  <a:lnTo>
                    <a:pt x="1113" y="13"/>
                  </a:lnTo>
                  <a:lnTo>
                    <a:pt x="1089" y="13"/>
                  </a:lnTo>
                  <a:lnTo>
                    <a:pt x="1078" y="23"/>
                  </a:lnTo>
                  <a:lnTo>
                    <a:pt x="1078" y="54"/>
                  </a:lnTo>
                  <a:lnTo>
                    <a:pt x="1089" y="64"/>
                  </a:lnTo>
                  <a:lnTo>
                    <a:pt x="1103" y="64"/>
                  </a:lnTo>
                  <a:lnTo>
                    <a:pt x="1113" y="64"/>
                  </a:lnTo>
                  <a:lnTo>
                    <a:pt x="1118" y="60"/>
                  </a:lnTo>
                  <a:lnTo>
                    <a:pt x="1121" y="57"/>
                  </a:lnTo>
                  <a:close/>
                  <a:moveTo>
                    <a:pt x="1175" y="0"/>
                  </a:moveTo>
                  <a:lnTo>
                    <a:pt x="1167" y="0"/>
                  </a:lnTo>
                  <a:lnTo>
                    <a:pt x="1161" y="11"/>
                  </a:lnTo>
                  <a:lnTo>
                    <a:pt x="1167" y="11"/>
                  </a:lnTo>
                  <a:lnTo>
                    <a:pt x="1175" y="0"/>
                  </a:lnTo>
                  <a:close/>
                  <a:moveTo>
                    <a:pt x="1188" y="63"/>
                  </a:moveTo>
                  <a:lnTo>
                    <a:pt x="1184" y="52"/>
                  </a:lnTo>
                  <a:lnTo>
                    <a:pt x="1181" y="44"/>
                  </a:lnTo>
                  <a:lnTo>
                    <a:pt x="1173" y="25"/>
                  </a:lnTo>
                  <a:lnTo>
                    <a:pt x="1171" y="21"/>
                  </a:lnTo>
                  <a:lnTo>
                    <a:pt x="1171" y="44"/>
                  </a:lnTo>
                  <a:lnTo>
                    <a:pt x="1157" y="44"/>
                  </a:lnTo>
                  <a:lnTo>
                    <a:pt x="1164" y="25"/>
                  </a:lnTo>
                  <a:lnTo>
                    <a:pt x="1171" y="44"/>
                  </a:lnTo>
                  <a:lnTo>
                    <a:pt x="1171" y="21"/>
                  </a:lnTo>
                  <a:lnTo>
                    <a:pt x="1169" y="14"/>
                  </a:lnTo>
                  <a:lnTo>
                    <a:pt x="1160" y="14"/>
                  </a:lnTo>
                  <a:lnTo>
                    <a:pt x="1140" y="63"/>
                  </a:lnTo>
                  <a:lnTo>
                    <a:pt x="1150" y="63"/>
                  </a:lnTo>
                  <a:lnTo>
                    <a:pt x="1154" y="52"/>
                  </a:lnTo>
                  <a:lnTo>
                    <a:pt x="1174" y="52"/>
                  </a:lnTo>
                  <a:lnTo>
                    <a:pt x="1178" y="63"/>
                  </a:lnTo>
                  <a:lnTo>
                    <a:pt x="1188" y="63"/>
                  </a:lnTo>
                  <a:close/>
                  <a:moveTo>
                    <a:pt x="1254" y="14"/>
                  </a:moveTo>
                  <a:lnTo>
                    <a:pt x="1245" y="14"/>
                  </a:lnTo>
                  <a:lnTo>
                    <a:pt x="1245" y="50"/>
                  </a:lnTo>
                  <a:lnTo>
                    <a:pt x="1229" y="27"/>
                  </a:lnTo>
                  <a:lnTo>
                    <a:pt x="1221" y="14"/>
                  </a:lnTo>
                  <a:lnTo>
                    <a:pt x="1211" y="14"/>
                  </a:lnTo>
                  <a:lnTo>
                    <a:pt x="1211" y="63"/>
                  </a:lnTo>
                  <a:lnTo>
                    <a:pt x="1220" y="63"/>
                  </a:lnTo>
                  <a:lnTo>
                    <a:pt x="1220" y="27"/>
                  </a:lnTo>
                  <a:lnTo>
                    <a:pt x="1245" y="63"/>
                  </a:lnTo>
                  <a:lnTo>
                    <a:pt x="1254" y="63"/>
                  </a:lnTo>
                  <a:lnTo>
                    <a:pt x="1254" y="50"/>
                  </a:lnTo>
                  <a:lnTo>
                    <a:pt x="1254" y="14"/>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grpSp>
      <p:pic>
        <p:nvPicPr>
          <p:cNvPr id="3076"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162" y="619692"/>
            <a:ext cx="1027113" cy="28257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4"/>
          <p:cNvSpPr>
            <a:spLocks/>
          </p:cNvSpPr>
          <p:nvPr/>
        </p:nvSpPr>
        <p:spPr bwMode="auto">
          <a:xfrm>
            <a:off x="2048022" y="1005028"/>
            <a:ext cx="1095375" cy="45085"/>
          </a:xfrm>
          <a:custGeom>
            <a:avLst/>
            <a:gdLst>
              <a:gd name="T0" fmla="+- 0 7248 7248"/>
              <a:gd name="T1" fmla="*/ T0 w 1055"/>
              <a:gd name="T2" fmla="+- 0 3963 3962"/>
              <a:gd name="T3" fmla="*/ 3963 h 60"/>
              <a:gd name="T4" fmla="+- 0 7286 7248"/>
              <a:gd name="T5" fmla="*/ T4 w 1055"/>
              <a:gd name="T6" fmla="+- 0 4009 3962"/>
              <a:gd name="T7" fmla="*/ 4009 h 60"/>
              <a:gd name="T8" fmla="+- 0 7349 7248"/>
              <a:gd name="T9" fmla="*/ T8 w 1055"/>
              <a:gd name="T10" fmla="+- 0 3996 3962"/>
              <a:gd name="T11" fmla="*/ 3996 h 60"/>
              <a:gd name="T12" fmla="+- 0 7342 7248"/>
              <a:gd name="T13" fmla="*/ T12 w 1055"/>
              <a:gd name="T14" fmla="+- 0 3970 3962"/>
              <a:gd name="T15" fmla="*/ 3970 h 60"/>
              <a:gd name="T16" fmla="+- 0 7310 7248"/>
              <a:gd name="T17" fmla="*/ T16 w 1055"/>
              <a:gd name="T18" fmla="+- 0 4001 3962"/>
              <a:gd name="T19" fmla="*/ 4001 h 60"/>
              <a:gd name="T20" fmla="+- 0 7421 7248"/>
              <a:gd name="T21" fmla="*/ T20 w 1055"/>
              <a:gd name="T22" fmla="+- 0 3963 3962"/>
              <a:gd name="T23" fmla="*/ 3963 h 60"/>
              <a:gd name="T24" fmla="+- 0 7381 7248"/>
              <a:gd name="T25" fmla="*/ T24 w 1055"/>
              <a:gd name="T26" fmla="+- 0 4009 3962"/>
              <a:gd name="T27" fmla="*/ 4009 h 60"/>
              <a:gd name="T28" fmla="+- 0 7421 7248"/>
              <a:gd name="T29" fmla="*/ T28 w 1055"/>
              <a:gd name="T30" fmla="+- 0 3963 3962"/>
              <a:gd name="T31" fmla="*/ 3963 h 60"/>
              <a:gd name="T32" fmla="+- 0 7456 7248"/>
              <a:gd name="T33" fmla="*/ T32 w 1055"/>
              <a:gd name="T34" fmla="+- 0 3981 3962"/>
              <a:gd name="T35" fmla="*/ 3981 h 60"/>
              <a:gd name="T36" fmla="+- 0 7476 7248"/>
              <a:gd name="T37" fmla="*/ T36 w 1055"/>
              <a:gd name="T38" fmla="+- 0 4009 3962"/>
              <a:gd name="T39" fmla="*/ 4009 h 60"/>
              <a:gd name="T40" fmla="+- 0 7507 7248"/>
              <a:gd name="T41" fmla="*/ T40 w 1055"/>
              <a:gd name="T42" fmla="+- 0 3971 3962"/>
              <a:gd name="T43" fmla="*/ 3971 h 60"/>
              <a:gd name="T44" fmla="+- 0 7526 7248"/>
              <a:gd name="T45" fmla="*/ T44 w 1055"/>
              <a:gd name="T46" fmla="+- 0 3965 3962"/>
              <a:gd name="T47" fmla="*/ 3965 h 60"/>
              <a:gd name="T48" fmla="+- 0 7518 7248"/>
              <a:gd name="T49" fmla="*/ T48 w 1055"/>
              <a:gd name="T50" fmla="+- 0 3991 3962"/>
              <a:gd name="T51" fmla="*/ 3991 h 60"/>
              <a:gd name="T52" fmla="+- 0 7501 7248"/>
              <a:gd name="T53" fmla="*/ T52 w 1055"/>
              <a:gd name="T54" fmla="+- 0 3996 3962"/>
              <a:gd name="T55" fmla="*/ 3996 h 60"/>
              <a:gd name="T56" fmla="+- 0 7529 7248"/>
              <a:gd name="T57" fmla="*/ T56 w 1055"/>
              <a:gd name="T58" fmla="+- 0 3995 3962"/>
              <a:gd name="T59" fmla="*/ 3995 h 60"/>
              <a:gd name="T60" fmla="+- 0 7560 7248"/>
              <a:gd name="T61" fmla="*/ T60 w 1055"/>
              <a:gd name="T62" fmla="+- 0 4009 3962"/>
              <a:gd name="T63" fmla="*/ 4009 h 60"/>
              <a:gd name="T64" fmla="+- 0 7603 7248"/>
              <a:gd name="T65" fmla="*/ T64 w 1055"/>
              <a:gd name="T66" fmla="+- 0 3963 3962"/>
              <a:gd name="T67" fmla="*/ 3963 h 60"/>
              <a:gd name="T68" fmla="+- 0 7671 7248"/>
              <a:gd name="T69" fmla="*/ T68 w 1055"/>
              <a:gd name="T70" fmla="+- 0 3970 3962"/>
              <a:gd name="T71" fmla="*/ 3970 h 60"/>
              <a:gd name="T72" fmla="+- 0 7663 7248"/>
              <a:gd name="T73" fmla="*/ T72 w 1055"/>
              <a:gd name="T74" fmla="+- 0 3998 3962"/>
              <a:gd name="T75" fmla="*/ 3998 h 60"/>
              <a:gd name="T76" fmla="+- 0 7661 7248"/>
              <a:gd name="T77" fmla="*/ T76 w 1055"/>
              <a:gd name="T78" fmla="+- 0 3972 3962"/>
              <a:gd name="T79" fmla="*/ 3972 h 60"/>
              <a:gd name="T80" fmla="+- 0 7660 7248"/>
              <a:gd name="T81" fmla="*/ T80 w 1055"/>
              <a:gd name="T82" fmla="+- 0 3963 3962"/>
              <a:gd name="T83" fmla="*/ 3963 h 60"/>
              <a:gd name="T84" fmla="+- 0 7673 7248"/>
              <a:gd name="T85" fmla="*/ T84 w 1055"/>
              <a:gd name="T86" fmla="+- 0 4000 3962"/>
              <a:gd name="T87" fmla="*/ 4000 h 60"/>
              <a:gd name="T88" fmla="+- 0 7724 7248"/>
              <a:gd name="T89" fmla="*/ T88 w 1055"/>
              <a:gd name="T90" fmla="+- 0 3973 3962"/>
              <a:gd name="T91" fmla="*/ 3973 h 60"/>
              <a:gd name="T92" fmla="+- 0 7723 7248"/>
              <a:gd name="T93" fmla="*/ T92 w 1055"/>
              <a:gd name="T94" fmla="+- 0 3969 3962"/>
              <a:gd name="T95" fmla="*/ 3969 h 60"/>
              <a:gd name="T96" fmla="+- 0 7725 7248"/>
              <a:gd name="T97" fmla="*/ T96 w 1055"/>
              <a:gd name="T98" fmla="+- 0 3998 3962"/>
              <a:gd name="T99" fmla="*/ 3998 h 60"/>
              <a:gd name="T100" fmla="+- 0 7792 7248"/>
              <a:gd name="T101" fmla="*/ T100 w 1055"/>
              <a:gd name="T102" fmla="+- 0 3969 3962"/>
              <a:gd name="T103" fmla="*/ 3969 h 60"/>
              <a:gd name="T104" fmla="+- 0 7780 7248"/>
              <a:gd name="T105" fmla="*/ T104 w 1055"/>
              <a:gd name="T106" fmla="+- 0 4001 3962"/>
              <a:gd name="T107" fmla="*/ 4001 h 60"/>
              <a:gd name="T108" fmla="+- 0 7788 7248"/>
              <a:gd name="T109" fmla="*/ T108 w 1055"/>
              <a:gd name="T110" fmla="+- 0 3976 3962"/>
              <a:gd name="T111" fmla="*/ 3976 h 60"/>
              <a:gd name="T112" fmla="+- 0 7760 7248"/>
              <a:gd name="T113" fmla="*/ T112 w 1055"/>
              <a:gd name="T114" fmla="+- 0 4009 3962"/>
              <a:gd name="T115" fmla="*/ 4009 h 60"/>
              <a:gd name="T116" fmla="+- 0 7799 7248"/>
              <a:gd name="T117" fmla="*/ T116 w 1055"/>
              <a:gd name="T118" fmla="+- 0 3977 3962"/>
              <a:gd name="T119" fmla="*/ 3977 h 60"/>
              <a:gd name="T120" fmla="+- 0 7863 7248"/>
              <a:gd name="T121" fmla="*/ T120 w 1055"/>
              <a:gd name="T122" fmla="+- 0 3990 3962"/>
              <a:gd name="T123" fmla="*/ 3990 h 60"/>
              <a:gd name="T124" fmla="+- 0 7934 7248"/>
              <a:gd name="T125" fmla="*/ T124 w 1055"/>
              <a:gd name="T126" fmla="+- 0 3963 3962"/>
              <a:gd name="T127" fmla="*/ 3963 h 60"/>
              <a:gd name="T128" fmla="+- 0 7968 7248"/>
              <a:gd name="T129" fmla="*/ T128 w 1055"/>
              <a:gd name="T130" fmla="+- 0 3970 3962"/>
              <a:gd name="T131" fmla="*/ 3970 h 60"/>
              <a:gd name="T132" fmla="+- 0 8021 7248"/>
              <a:gd name="T133" fmla="*/ T132 w 1055"/>
              <a:gd name="T134" fmla="+- 0 3984 3962"/>
              <a:gd name="T135" fmla="*/ 3984 h 60"/>
              <a:gd name="T136" fmla="+- 0 8012 7248"/>
              <a:gd name="T137" fmla="*/ T136 w 1055"/>
              <a:gd name="T138" fmla="+- 0 3964 3962"/>
              <a:gd name="T139" fmla="*/ 3964 h 60"/>
              <a:gd name="T140" fmla="+- 0 7998 7248"/>
              <a:gd name="T141" fmla="*/ T140 w 1055"/>
              <a:gd name="T142" fmla="+- 0 3983 3962"/>
              <a:gd name="T143" fmla="*/ 3983 h 60"/>
              <a:gd name="T144" fmla="+- 0 8012 7248"/>
              <a:gd name="T145" fmla="*/ T144 w 1055"/>
              <a:gd name="T146" fmla="+- 0 3974 3962"/>
              <a:gd name="T147" fmla="*/ 3974 h 60"/>
              <a:gd name="T148" fmla="+- 0 7998 7248"/>
              <a:gd name="T149" fmla="*/ T148 w 1055"/>
              <a:gd name="T150" fmla="+- 0 3990 3962"/>
              <a:gd name="T151" fmla="*/ 3990 h 60"/>
              <a:gd name="T152" fmla="+- 0 8077 7248"/>
              <a:gd name="T153" fmla="*/ T152 w 1055"/>
              <a:gd name="T154" fmla="+- 0 3991 3962"/>
              <a:gd name="T155" fmla="*/ 3991 h 60"/>
              <a:gd name="T156" fmla="+- 0 8068 7248"/>
              <a:gd name="T157" fmla="*/ T156 w 1055"/>
              <a:gd name="T158" fmla="+- 0 3991 3962"/>
              <a:gd name="T159" fmla="*/ 3991 h 60"/>
              <a:gd name="T160" fmla="+- 0 8052 7248"/>
              <a:gd name="T161" fmla="*/ T160 w 1055"/>
              <a:gd name="T162" fmla="+- 0 3998 3962"/>
              <a:gd name="T163" fmla="*/ 3998 h 60"/>
              <a:gd name="T164" fmla="+- 0 8134 7248"/>
              <a:gd name="T165" fmla="*/ T164 w 1055"/>
              <a:gd name="T166" fmla="+- 0 3986 3962"/>
              <a:gd name="T167" fmla="*/ 3986 h 60"/>
              <a:gd name="T168" fmla="+- 0 8123 7248"/>
              <a:gd name="T169" fmla="*/ T168 w 1055"/>
              <a:gd name="T170" fmla="+- 0 4002 3962"/>
              <a:gd name="T171" fmla="*/ 4002 h 60"/>
              <a:gd name="T172" fmla="+- 0 8128 7248"/>
              <a:gd name="T173" fmla="*/ T172 w 1055"/>
              <a:gd name="T174" fmla="+- 0 3991 3962"/>
              <a:gd name="T175" fmla="*/ 3991 h 60"/>
              <a:gd name="T176" fmla="+- 0 8133 7248"/>
              <a:gd name="T177" fmla="*/ T176 w 1055"/>
              <a:gd name="T178" fmla="+- 0 3982 3962"/>
              <a:gd name="T179" fmla="*/ 3982 h 60"/>
              <a:gd name="T180" fmla="+- 0 8127 7248"/>
              <a:gd name="T181" fmla="*/ T180 w 1055"/>
              <a:gd name="T182" fmla="+- 0 3972 3962"/>
              <a:gd name="T183" fmla="*/ 3972 h 60"/>
              <a:gd name="T184" fmla="+- 0 8114 7248"/>
              <a:gd name="T185" fmla="*/ T184 w 1055"/>
              <a:gd name="T186" fmla="+- 0 3970 3962"/>
              <a:gd name="T187" fmla="*/ 3970 h 60"/>
              <a:gd name="T188" fmla="+- 0 8105 7248"/>
              <a:gd name="T189" fmla="*/ T188 w 1055"/>
              <a:gd name="T190" fmla="+- 0 3963 3962"/>
              <a:gd name="T191" fmla="*/ 3963 h 60"/>
              <a:gd name="T192" fmla="+- 0 8138 7248"/>
              <a:gd name="T193" fmla="*/ T192 w 1055"/>
              <a:gd name="T194" fmla="+- 0 4001 3962"/>
              <a:gd name="T195" fmla="*/ 4001 h 60"/>
              <a:gd name="T196" fmla="+- 0 8185 7248"/>
              <a:gd name="T197" fmla="*/ T196 w 1055"/>
              <a:gd name="T198" fmla="+- 0 3969 3962"/>
              <a:gd name="T199" fmla="*/ 3969 h 60"/>
              <a:gd name="T200" fmla="+- 0 8183 7248"/>
              <a:gd name="T201" fmla="*/ T200 w 1055"/>
              <a:gd name="T202" fmla="+- 0 3963 3962"/>
              <a:gd name="T203" fmla="*/ 3963 h 60"/>
              <a:gd name="T204" fmla="+- 0 8192 7248"/>
              <a:gd name="T205" fmla="*/ T204 w 1055"/>
              <a:gd name="T206" fmla="+- 0 4009 3962"/>
              <a:gd name="T207" fmla="*/ 4009 h 60"/>
              <a:gd name="T208" fmla="+- 0 8219 7248"/>
              <a:gd name="T209" fmla="*/ T208 w 1055"/>
              <a:gd name="T210" fmla="+- 0 4015 3962"/>
              <a:gd name="T211" fmla="*/ 4015 h 60"/>
              <a:gd name="T212" fmla="+- 0 8218 7248"/>
              <a:gd name="T213" fmla="*/ T212 w 1055"/>
              <a:gd name="T214" fmla="+- 0 4022 3962"/>
              <a:gd name="T215" fmla="*/ 4022 h 60"/>
              <a:gd name="T216" fmla="+- 0 8303 7248"/>
              <a:gd name="T217" fmla="*/ T216 w 1055"/>
              <a:gd name="T218" fmla="+- 0 3971 3962"/>
              <a:gd name="T219" fmla="*/ 3971 h 60"/>
              <a:gd name="T220" fmla="+- 0 8270 7248"/>
              <a:gd name="T221" fmla="*/ T220 w 1055"/>
              <a:gd name="T222" fmla="+- 0 4002 3962"/>
              <a:gd name="T223" fmla="*/ 4002 h 60"/>
              <a:gd name="T224" fmla="+- 0 8294 7248"/>
              <a:gd name="T225" fmla="*/ T224 w 1055"/>
              <a:gd name="T226" fmla="+- 0 3964 3962"/>
              <a:gd name="T227" fmla="*/ 3964 h 60"/>
              <a:gd name="T228" fmla="+- 0 8292 7248"/>
              <a:gd name="T229" fmla="*/ T228 w 1055"/>
              <a:gd name="T230" fmla="+- 0 4009 3962"/>
              <a:gd name="T231" fmla="*/ 400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55" h="60">
                <a:moveTo>
                  <a:pt x="38" y="1"/>
                </a:moveTo>
                <a:lnTo>
                  <a:pt x="30" y="1"/>
                </a:lnTo>
                <a:lnTo>
                  <a:pt x="30" y="19"/>
                </a:lnTo>
                <a:lnTo>
                  <a:pt x="8" y="19"/>
                </a:lnTo>
                <a:lnTo>
                  <a:pt x="8" y="1"/>
                </a:lnTo>
                <a:lnTo>
                  <a:pt x="0" y="1"/>
                </a:lnTo>
                <a:lnTo>
                  <a:pt x="0" y="47"/>
                </a:lnTo>
                <a:lnTo>
                  <a:pt x="8" y="47"/>
                </a:lnTo>
                <a:lnTo>
                  <a:pt x="8" y="26"/>
                </a:lnTo>
                <a:lnTo>
                  <a:pt x="30" y="26"/>
                </a:lnTo>
                <a:lnTo>
                  <a:pt x="30" y="47"/>
                </a:lnTo>
                <a:lnTo>
                  <a:pt x="38" y="47"/>
                </a:lnTo>
                <a:lnTo>
                  <a:pt x="38" y="1"/>
                </a:lnTo>
                <a:close/>
                <a:moveTo>
                  <a:pt x="110" y="9"/>
                </a:moveTo>
                <a:lnTo>
                  <a:pt x="108" y="8"/>
                </a:lnTo>
                <a:lnTo>
                  <a:pt x="101" y="2"/>
                </a:lnTo>
                <a:lnTo>
                  <a:pt x="101" y="14"/>
                </a:lnTo>
                <a:lnTo>
                  <a:pt x="101" y="34"/>
                </a:lnTo>
                <a:lnTo>
                  <a:pt x="94" y="40"/>
                </a:lnTo>
                <a:lnTo>
                  <a:pt x="77" y="40"/>
                </a:lnTo>
                <a:lnTo>
                  <a:pt x="71" y="34"/>
                </a:lnTo>
                <a:lnTo>
                  <a:pt x="71" y="14"/>
                </a:lnTo>
                <a:lnTo>
                  <a:pt x="77" y="8"/>
                </a:lnTo>
                <a:lnTo>
                  <a:pt x="94" y="8"/>
                </a:lnTo>
                <a:lnTo>
                  <a:pt x="101" y="14"/>
                </a:lnTo>
                <a:lnTo>
                  <a:pt x="101" y="2"/>
                </a:lnTo>
                <a:lnTo>
                  <a:pt x="99" y="0"/>
                </a:lnTo>
                <a:lnTo>
                  <a:pt x="72" y="0"/>
                </a:lnTo>
                <a:lnTo>
                  <a:pt x="62" y="9"/>
                </a:lnTo>
                <a:lnTo>
                  <a:pt x="62" y="39"/>
                </a:lnTo>
                <a:lnTo>
                  <a:pt x="72" y="47"/>
                </a:lnTo>
                <a:lnTo>
                  <a:pt x="99" y="47"/>
                </a:lnTo>
                <a:lnTo>
                  <a:pt x="108" y="40"/>
                </a:lnTo>
                <a:lnTo>
                  <a:pt x="110" y="39"/>
                </a:lnTo>
                <a:lnTo>
                  <a:pt x="110" y="9"/>
                </a:lnTo>
                <a:close/>
                <a:moveTo>
                  <a:pt x="173" y="1"/>
                </a:moveTo>
                <a:lnTo>
                  <a:pt x="165" y="1"/>
                </a:lnTo>
                <a:lnTo>
                  <a:pt x="165" y="34"/>
                </a:lnTo>
                <a:lnTo>
                  <a:pt x="150" y="13"/>
                </a:lnTo>
                <a:lnTo>
                  <a:pt x="142" y="1"/>
                </a:lnTo>
                <a:lnTo>
                  <a:pt x="133" y="1"/>
                </a:lnTo>
                <a:lnTo>
                  <a:pt x="133" y="47"/>
                </a:lnTo>
                <a:lnTo>
                  <a:pt x="141" y="47"/>
                </a:lnTo>
                <a:lnTo>
                  <a:pt x="141" y="13"/>
                </a:lnTo>
                <a:lnTo>
                  <a:pt x="165" y="47"/>
                </a:lnTo>
                <a:lnTo>
                  <a:pt x="173" y="47"/>
                </a:lnTo>
                <a:lnTo>
                  <a:pt x="173" y="34"/>
                </a:lnTo>
                <a:lnTo>
                  <a:pt x="173" y="1"/>
                </a:lnTo>
                <a:close/>
                <a:moveTo>
                  <a:pt x="228" y="40"/>
                </a:moveTo>
                <a:lnTo>
                  <a:pt x="208" y="40"/>
                </a:lnTo>
                <a:lnTo>
                  <a:pt x="208" y="27"/>
                </a:lnTo>
                <a:lnTo>
                  <a:pt x="226" y="27"/>
                </a:lnTo>
                <a:lnTo>
                  <a:pt x="226" y="19"/>
                </a:lnTo>
                <a:lnTo>
                  <a:pt x="208" y="19"/>
                </a:lnTo>
                <a:lnTo>
                  <a:pt x="208" y="8"/>
                </a:lnTo>
                <a:lnTo>
                  <a:pt x="227" y="8"/>
                </a:lnTo>
                <a:lnTo>
                  <a:pt x="227" y="1"/>
                </a:lnTo>
                <a:lnTo>
                  <a:pt x="199" y="1"/>
                </a:lnTo>
                <a:lnTo>
                  <a:pt x="199" y="47"/>
                </a:lnTo>
                <a:lnTo>
                  <a:pt x="228" y="47"/>
                </a:lnTo>
                <a:lnTo>
                  <a:pt x="228" y="40"/>
                </a:lnTo>
                <a:close/>
                <a:moveTo>
                  <a:pt x="281" y="28"/>
                </a:moveTo>
                <a:lnTo>
                  <a:pt x="279" y="24"/>
                </a:lnTo>
                <a:lnTo>
                  <a:pt x="265" y="18"/>
                </a:lnTo>
                <a:lnTo>
                  <a:pt x="259" y="16"/>
                </a:lnTo>
                <a:lnTo>
                  <a:pt x="259" y="9"/>
                </a:lnTo>
                <a:lnTo>
                  <a:pt x="262" y="7"/>
                </a:lnTo>
                <a:lnTo>
                  <a:pt x="270" y="7"/>
                </a:lnTo>
                <a:lnTo>
                  <a:pt x="274" y="9"/>
                </a:lnTo>
                <a:lnTo>
                  <a:pt x="277" y="12"/>
                </a:lnTo>
                <a:lnTo>
                  <a:pt x="281" y="6"/>
                </a:lnTo>
                <a:lnTo>
                  <a:pt x="278" y="3"/>
                </a:lnTo>
                <a:lnTo>
                  <a:pt x="273" y="0"/>
                </a:lnTo>
                <a:lnTo>
                  <a:pt x="257" y="0"/>
                </a:lnTo>
                <a:lnTo>
                  <a:pt x="251" y="6"/>
                </a:lnTo>
                <a:lnTo>
                  <a:pt x="251" y="19"/>
                </a:lnTo>
                <a:lnTo>
                  <a:pt x="254" y="23"/>
                </a:lnTo>
                <a:lnTo>
                  <a:pt x="270" y="29"/>
                </a:lnTo>
                <a:lnTo>
                  <a:pt x="273" y="31"/>
                </a:lnTo>
                <a:lnTo>
                  <a:pt x="273" y="38"/>
                </a:lnTo>
                <a:lnTo>
                  <a:pt x="270" y="40"/>
                </a:lnTo>
                <a:lnTo>
                  <a:pt x="261" y="40"/>
                </a:lnTo>
                <a:lnTo>
                  <a:pt x="257" y="38"/>
                </a:lnTo>
                <a:lnTo>
                  <a:pt x="253" y="34"/>
                </a:lnTo>
                <a:lnTo>
                  <a:pt x="249" y="40"/>
                </a:lnTo>
                <a:lnTo>
                  <a:pt x="252" y="44"/>
                </a:lnTo>
                <a:lnTo>
                  <a:pt x="258" y="47"/>
                </a:lnTo>
                <a:lnTo>
                  <a:pt x="275" y="47"/>
                </a:lnTo>
                <a:lnTo>
                  <a:pt x="281" y="42"/>
                </a:lnTo>
                <a:lnTo>
                  <a:pt x="281" y="33"/>
                </a:lnTo>
                <a:lnTo>
                  <a:pt x="281" y="28"/>
                </a:lnTo>
                <a:close/>
                <a:moveTo>
                  <a:pt x="333" y="1"/>
                </a:moveTo>
                <a:lnTo>
                  <a:pt x="300" y="1"/>
                </a:lnTo>
                <a:lnTo>
                  <a:pt x="300" y="8"/>
                </a:lnTo>
                <a:lnTo>
                  <a:pt x="312" y="8"/>
                </a:lnTo>
                <a:lnTo>
                  <a:pt x="312" y="47"/>
                </a:lnTo>
                <a:lnTo>
                  <a:pt x="321" y="47"/>
                </a:lnTo>
                <a:lnTo>
                  <a:pt x="321" y="8"/>
                </a:lnTo>
                <a:lnTo>
                  <a:pt x="333" y="8"/>
                </a:lnTo>
                <a:lnTo>
                  <a:pt x="333" y="1"/>
                </a:lnTo>
                <a:close/>
                <a:moveTo>
                  <a:pt x="364" y="1"/>
                </a:moveTo>
                <a:lnTo>
                  <a:pt x="355" y="1"/>
                </a:lnTo>
                <a:lnTo>
                  <a:pt x="355" y="47"/>
                </a:lnTo>
                <a:lnTo>
                  <a:pt x="364" y="47"/>
                </a:lnTo>
                <a:lnTo>
                  <a:pt x="364" y="1"/>
                </a:lnTo>
                <a:close/>
                <a:moveTo>
                  <a:pt x="429" y="15"/>
                </a:moveTo>
                <a:lnTo>
                  <a:pt x="425" y="10"/>
                </a:lnTo>
                <a:lnTo>
                  <a:pt x="423" y="8"/>
                </a:lnTo>
                <a:lnTo>
                  <a:pt x="422" y="7"/>
                </a:lnTo>
                <a:lnTo>
                  <a:pt x="420" y="5"/>
                </a:lnTo>
                <a:lnTo>
                  <a:pt x="420" y="18"/>
                </a:lnTo>
                <a:lnTo>
                  <a:pt x="420" y="30"/>
                </a:lnTo>
                <a:lnTo>
                  <a:pt x="418" y="33"/>
                </a:lnTo>
                <a:lnTo>
                  <a:pt x="415" y="36"/>
                </a:lnTo>
                <a:lnTo>
                  <a:pt x="413" y="38"/>
                </a:lnTo>
                <a:lnTo>
                  <a:pt x="409" y="39"/>
                </a:lnTo>
                <a:lnTo>
                  <a:pt x="398" y="39"/>
                </a:lnTo>
                <a:lnTo>
                  <a:pt x="398" y="8"/>
                </a:lnTo>
                <a:lnTo>
                  <a:pt x="409" y="8"/>
                </a:lnTo>
                <a:lnTo>
                  <a:pt x="413" y="10"/>
                </a:lnTo>
                <a:lnTo>
                  <a:pt x="415" y="12"/>
                </a:lnTo>
                <a:lnTo>
                  <a:pt x="418" y="14"/>
                </a:lnTo>
                <a:lnTo>
                  <a:pt x="420" y="18"/>
                </a:lnTo>
                <a:lnTo>
                  <a:pt x="420" y="5"/>
                </a:lnTo>
                <a:lnTo>
                  <a:pt x="418" y="3"/>
                </a:lnTo>
                <a:lnTo>
                  <a:pt x="412" y="1"/>
                </a:lnTo>
                <a:lnTo>
                  <a:pt x="389" y="1"/>
                </a:lnTo>
                <a:lnTo>
                  <a:pt x="389" y="47"/>
                </a:lnTo>
                <a:lnTo>
                  <a:pt x="412" y="47"/>
                </a:lnTo>
                <a:lnTo>
                  <a:pt x="418" y="44"/>
                </a:lnTo>
                <a:lnTo>
                  <a:pt x="423" y="39"/>
                </a:lnTo>
                <a:lnTo>
                  <a:pt x="425" y="38"/>
                </a:lnTo>
                <a:lnTo>
                  <a:pt x="429" y="32"/>
                </a:lnTo>
                <a:lnTo>
                  <a:pt x="429" y="15"/>
                </a:lnTo>
                <a:close/>
                <a:moveTo>
                  <a:pt x="490" y="47"/>
                </a:moveTo>
                <a:lnTo>
                  <a:pt x="486" y="36"/>
                </a:lnTo>
                <a:lnTo>
                  <a:pt x="484" y="29"/>
                </a:lnTo>
                <a:lnTo>
                  <a:pt x="476" y="11"/>
                </a:lnTo>
                <a:lnTo>
                  <a:pt x="475" y="7"/>
                </a:lnTo>
                <a:lnTo>
                  <a:pt x="475" y="29"/>
                </a:lnTo>
                <a:lnTo>
                  <a:pt x="461" y="29"/>
                </a:lnTo>
                <a:lnTo>
                  <a:pt x="468" y="11"/>
                </a:lnTo>
                <a:lnTo>
                  <a:pt x="475" y="29"/>
                </a:lnTo>
                <a:lnTo>
                  <a:pt x="475" y="7"/>
                </a:lnTo>
                <a:lnTo>
                  <a:pt x="472" y="1"/>
                </a:lnTo>
                <a:lnTo>
                  <a:pt x="464" y="1"/>
                </a:lnTo>
                <a:lnTo>
                  <a:pt x="446" y="47"/>
                </a:lnTo>
                <a:lnTo>
                  <a:pt x="455" y="47"/>
                </a:lnTo>
                <a:lnTo>
                  <a:pt x="459" y="36"/>
                </a:lnTo>
                <a:lnTo>
                  <a:pt x="477" y="36"/>
                </a:lnTo>
                <a:lnTo>
                  <a:pt x="481" y="47"/>
                </a:lnTo>
                <a:lnTo>
                  <a:pt x="490" y="47"/>
                </a:lnTo>
                <a:close/>
                <a:moveTo>
                  <a:pt x="551" y="15"/>
                </a:moveTo>
                <a:lnTo>
                  <a:pt x="547" y="10"/>
                </a:lnTo>
                <a:lnTo>
                  <a:pt x="545" y="8"/>
                </a:lnTo>
                <a:lnTo>
                  <a:pt x="544" y="7"/>
                </a:lnTo>
                <a:lnTo>
                  <a:pt x="542" y="5"/>
                </a:lnTo>
                <a:lnTo>
                  <a:pt x="542" y="18"/>
                </a:lnTo>
                <a:lnTo>
                  <a:pt x="542" y="30"/>
                </a:lnTo>
                <a:lnTo>
                  <a:pt x="540" y="33"/>
                </a:lnTo>
                <a:lnTo>
                  <a:pt x="535" y="38"/>
                </a:lnTo>
                <a:lnTo>
                  <a:pt x="532" y="39"/>
                </a:lnTo>
                <a:lnTo>
                  <a:pt x="520" y="39"/>
                </a:lnTo>
                <a:lnTo>
                  <a:pt x="520" y="8"/>
                </a:lnTo>
                <a:lnTo>
                  <a:pt x="532" y="8"/>
                </a:lnTo>
                <a:lnTo>
                  <a:pt x="535" y="10"/>
                </a:lnTo>
                <a:lnTo>
                  <a:pt x="538" y="12"/>
                </a:lnTo>
                <a:lnTo>
                  <a:pt x="540" y="14"/>
                </a:lnTo>
                <a:lnTo>
                  <a:pt x="542" y="18"/>
                </a:lnTo>
                <a:lnTo>
                  <a:pt x="542" y="5"/>
                </a:lnTo>
                <a:lnTo>
                  <a:pt x="540" y="3"/>
                </a:lnTo>
                <a:lnTo>
                  <a:pt x="534" y="1"/>
                </a:lnTo>
                <a:lnTo>
                  <a:pt x="512" y="1"/>
                </a:lnTo>
                <a:lnTo>
                  <a:pt x="512" y="47"/>
                </a:lnTo>
                <a:lnTo>
                  <a:pt x="534" y="47"/>
                </a:lnTo>
                <a:lnTo>
                  <a:pt x="540" y="44"/>
                </a:lnTo>
                <a:lnTo>
                  <a:pt x="546" y="39"/>
                </a:lnTo>
                <a:lnTo>
                  <a:pt x="547" y="38"/>
                </a:lnTo>
                <a:lnTo>
                  <a:pt x="551" y="32"/>
                </a:lnTo>
                <a:lnTo>
                  <a:pt x="551" y="15"/>
                </a:lnTo>
                <a:close/>
                <a:moveTo>
                  <a:pt x="640" y="1"/>
                </a:moveTo>
                <a:lnTo>
                  <a:pt x="630" y="1"/>
                </a:lnTo>
                <a:lnTo>
                  <a:pt x="619" y="21"/>
                </a:lnTo>
                <a:lnTo>
                  <a:pt x="609" y="1"/>
                </a:lnTo>
                <a:lnTo>
                  <a:pt x="599" y="1"/>
                </a:lnTo>
                <a:lnTo>
                  <a:pt x="615" y="28"/>
                </a:lnTo>
                <a:lnTo>
                  <a:pt x="615" y="47"/>
                </a:lnTo>
                <a:lnTo>
                  <a:pt x="624" y="47"/>
                </a:lnTo>
                <a:lnTo>
                  <a:pt x="624" y="28"/>
                </a:lnTo>
                <a:lnTo>
                  <a:pt x="640" y="1"/>
                </a:lnTo>
                <a:close/>
                <a:moveTo>
                  <a:pt x="720" y="1"/>
                </a:moveTo>
                <a:lnTo>
                  <a:pt x="686" y="1"/>
                </a:lnTo>
                <a:lnTo>
                  <a:pt x="686" y="8"/>
                </a:lnTo>
                <a:lnTo>
                  <a:pt x="699" y="8"/>
                </a:lnTo>
                <a:lnTo>
                  <a:pt x="699" y="47"/>
                </a:lnTo>
                <a:lnTo>
                  <a:pt x="707" y="47"/>
                </a:lnTo>
                <a:lnTo>
                  <a:pt x="707" y="8"/>
                </a:lnTo>
                <a:lnTo>
                  <a:pt x="720" y="8"/>
                </a:lnTo>
                <a:lnTo>
                  <a:pt x="720" y="1"/>
                </a:lnTo>
                <a:close/>
                <a:moveTo>
                  <a:pt x="775" y="47"/>
                </a:moveTo>
                <a:lnTo>
                  <a:pt x="763" y="28"/>
                </a:lnTo>
                <a:lnTo>
                  <a:pt x="763" y="27"/>
                </a:lnTo>
                <a:lnTo>
                  <a:pt x="768" y="25"/>
                </a:lnTo>
                <a:lnTo>
                  <a:pt x="773" y="22"/>
                </a:lnTo>
                <a:lnTo>
                  <a:pt x="773" y="21"/>
                </a:lnTo>
                <a:lnTo>
                  <a:pt x="773" y="10"/>
                </a:lnTo>
                <a:lnTo>
                  <a:pt x="771" y="8"/>
                </a:lnTo>
                <a:lnTo>
                  <a:pt x="770" y="6"/>
                </a:lnTo>
                <a:lnTo>
                  <a:pt x="765" y="2"/>
                </a:lnTo>
                <a:lnTo>
                  <a:pt x="764" y="2"/>
                </a:lnTo>
                <a:lnTo>
                  <a:pt x="764" y="12"/>
                </a:lnTo>
                <a:lnTo>
                  <a:pt x="764" y="17"/>
                </a:lnTo>
                <a:lnTo>
                  <a:pt x="763" y="19"/>
                </a:lnTo>
                <a:lnTo>
                  <a:pt x="759" y="21"/>
                </a:lnTo>
                <a:lnTo>
                  <a:pt x="757" y="21"/>
                </a:lnTo>
                <a:lnTo>
                  <a:pt x="750" y="21"/>
                </a:lnTo>
                <a:lnTo>
                  <a:pt x="750" y="8"/>
                </a:lnTo>
                <a:lnTo>
                  <a:pt x="757" y="8"/>
                </a:lnTo>
                <a:lnTo>
                  <a:pt x="759" y="8"/>
                </a:lnTo>
                <a:lnTo>
                  <a:pt x="761" y="9"/>
                </a:lnTo>
                <a:lnTo>
                  <a:pt x="763" y="10"/>
                </a:lnTo>
                <a:lnTo>
                  <a:pt x="764" y="12"/>
                </a:lnTo>
                <a:lnTo>
                  <a:pt x="764" y="2"/>
                </a:lnTo>
                <a:lnTo>
                  <a:pt x="761" y="1"/>
                </a:lnTo>
                <a:lnTo>
                  <a:pt x="741" y="1"/>
                </a:lnTo>
                <a:lnTo>
                  <a:pt x="741" y="47"/>
                </a:lnTo>
                <a:lnTo>
                  <a:pt x="750" y="47"/>
                </a:lnTo>
                <a:lnTo>
                  <a:pt x="750" y="28"/>
                </a:lnTo>
                <a:lnTo>
                  <a:pt x="754" y="28"/>
                </a:lnTo>
                <a:lnTo>
                  <a:pt x="765" y="47"/>
                </a:lnTo>
                <a:lnTo>
                  <a:pt x="775" y="47"/>
                </a:lnTo>
                <a:close/>
                <a:moveTo>
                  <a:pt x="836" y="47"/>
                </a:moveTo>
                <a:lnTo>
                  <a:pt x="832" y="36"/>
                </a:lnTo>
                <a:lnTo>
                  <a:pt x="829" y="29"/>
                </a:lnTo>
                <a:lnTo>
                  <a:pt x="822" y="11"/>
                </a:lnTo>
                <a:lnTo>
                  <a:pt x="820" y="7"/>
                </a:lnTo>
                <a:lnTo>
                  <a:pt x="820" y="29"/>
                </a:lnTo>
                <a:lnTo>
                  <a:pt x="806" y="29"/>
                </a:lnTo>
                <a:lnTo>
                  <a:pt x="813" y="11"/>
                </a:lnTo>
                <a:lnTo>
                  <a:pt x="820" y="29"/>
                </a:lnTo>
                <a:lnTo>
                  <a:pt x="820" y="7"/>
                </a:lnTo>
                <a:lnTo>
                  <a:pt x="818" y="1"/>
                </a:lnTo>
                <a:lnTo>
                  <a:pt x="809" y="1"/>
                </a:lnTo>
                <a:lnTo>
                  <a:pt x="791" y="47"/>
                </a:lnTo>
                <a:lnTo>
                  <a:pt x="800" y="47"/>
                </a:lnTo>
                <a:lnTo>
                  <a:pt x="804" y="36"/>
                </a:lnTo>
                <a:lnTo>
                  <a:pt x="822" y="36"/>
                </a:lnTo>
                <a:lnTo>
                  <a:pt x="826" y="47"/>
                </a:lnTo>
                <a:lnTo>
                  <a:pt x="836" y="47"/>
                </a:lnTo>
                <a:close/>
                <a:moveTo>
                  <a:pt x="890" y="28"/>
                </a:moveTo>
                <a:lnTo>
                  <a:pt x="889" y="26"/>
                </a:lnTo>
                <a:lnTo>
                  <a:pt x="886" y="24"/>
                </a:lnTo>
                <a:lnTo>
                  <a:pt x="882" y="23"/>
                </a:lnTo>
                <a:lnTo>
                  <a:pt x="882" y="31"/>
                </a:lnTo>
                <a:lnTo>
                  <a:pt x="882" y="36"/>
                </a:lnTo>
                <a:lnTo>
                  <a:pt x="881" y="38"/>
                </a:lnTo>
                <a:lnTo>
                  <a:pt x="877" y="40"/>
                </a:lnTo>
                <a:lnTo>
                  <a:pt x="875" y="40"/>
                </a:lnTo>
                <a:lnTo>
                  <a:pt x="866" y="40"/>
                </a:lnTo>
                <a:lnTo>
                  <a:pt x="866" y="26"/>
                </a:lnTo>
                <a:lnTo>
                  <a:pt x="875" y="26"/>
                </a:lnTo>
                <a:lnTo>
                  <a:pt x="877" y="27"/>
                </a:lnTo>
                <a:lnTo>
                  <a:pt x="879" y="28"/>
                </a:lnTo>
                <a:lnTo>
                  <a:pt x="880" y="29"/>
                </a:lnTo>
                <a:lnTo>
                  <a:pt x="882" y="31"/>
                </a:lnTo>
                <a:lnTo>
                  <a:pt x="882" y="23"/>
                </a:lnTo>
                <a:lnTo>
                  <a:pt x="881" y="23"/>
                </a:lnTo>
                <a:lnTo>
                  <a:pt x="881" y="22"/>
                </a:lnTo>
                <a:lnTo>
                  <a:pt x="884" y="21"/>
                </a:lnTo>
                <a:lnTo>
                  <a:pt x="885" y="20"/>
                </a:lnTo>
                <a:lnTo>
                  <a:pt x="888" y="18"/>
                </a:lnTo>
                <a:lnTo>
                  <a:pt x="888" y="8"/>
                </a:lnTo>
                <a:lnTo>
                  <a:pt x="888" y="7"/>
                </a:lnTo>
                <a:lnTo>
                  <a:pt x="885" y="4"/>
                </a:lnTo>
                <a:lnTo>
                  <a:pt x="879" y="1"/>
                </a:lnTo>
                <a:lnTo>
                  <a:pt x="879" y="10"/>
                </a:lnTo>
                <a:lnTo>
                  <a:pt x="879" y="16"/>
                </a:lnTo>
                <a:lnTo>
                  <a:pt x="878" y="18"/>
                </a:lnTo>
                <a:lnTo>
                  <a:pt x="875" y="20"/>
                </a:lnTo>
                <a:lnTo>
                  <a:pt x="873" y="20"/>
                </a:lnTo>
                <a:lnTo>
                  <a:pt x="866" y="20"/>
                </a:lnTo>
                <a:lnTo>
                  <a:pt x="866" y="8"/>
                </a:lnTo>
                <a:lnTo>
                  <a:pt x="876" y="8"/>
                </a:lnTo>
                <a:lnTo>
                  <a:pt x="879" y="10"/>
                </a:lnTo>
                <a:lnTo>
                  <a:pt x="879" y="1"/>
                </a:lnTo>
                <a:lnTo>
                  <a:pt x="875" y="1"/>
                </a:lnTo>
                <a:lnTo>
                  <a:pt x="857" y="1"/>
                </a:lnTo>
                <a:lnTo>
                  <a:pt x="857" y="47"/>
                </a:lnTo>
                <a:lnTo>
                  <a:pt x="878" y="47"/>
                </a:lnTo>
                <a:lnTo>
                  <a:pt x="882" y="46"/>
                </a:lnTo>
                <a:lnTo>
                  <a:pt x="888" y="42"/>
                </a:lnTo>
                <a:lnTo>
                  <a:pt x="889" y="40"/>
                </a:lnTo>
                <a:lnTo>
                  <a:pt x="890" y="39"/>
                </a:lnTo>
                <a:lnTo>
                  <a:pt x="890" y="28"/>
                </a:lnTo>
                <a:close/>
                <a:moveTo>
                  <a:pt x="953" y="47"/>
                </a:moveTo>
                <a:lnTo>
                  <a:pt x="949" y="36"/>
                </a:lnTo>
                <a:lnTo>
                  <a:pt x="946" y="29"/>
                </a:lnTo>
                <a:lnTo>
                  <a:pt x="939" y="11"/>
                </a:lnTo>
                <a:lnTo>
                  <a:pt x="937" y="7"/>
                </a:lnTo>
                <a:lnTo>
                  <a:pt x="937" y="29"/>
                </a:lnTo>
                <a:lnTo>
                  <a:pt x="924" y="29"/>
                </a:lnTo>
                <a:lnTo>
                  <a:pt x="931" y="11"/>
                </a:lnTo>
                <a:lnTo>
                  <a:pt x="937" y="29"/>
                </a:lnTo>
                <a:lnTo>
                  <a:pt x="937" y="7"/>
                </a:lnTo>
                <a:lnTo>
                  <a:pt x="935" y="1"/>
                </a:lnTo>
                <a:lnTo>
                  <a:pt x="927" y="1"/>
                </a:lnTo>
                <a:lnTo>
                  <a:pt x="909" y="47"/>
                </a:lnTo>
                <a:lnTo>
                  <a:pt x="918" y="47"/>
                </a:lnTo>
                <a:lnTo>
                  <a:pt x="922" y="36"/>
                </a:lnTo>
                <a:lnTo>
                  <a:pt x="940" y="36"/>
                </a:lnTo>
                <a:lnTo>
                  <a:pt x="944" y="47"/>
                </a:lnTo>
                <a:lnTo>
                  <a:pt x="953" y="47"/>
                </a:lnTo>
                <a:close/>
                <a:moveTo>
                  <a:pt x="983" y="1"/>
                </a:moveTo>
                <a:lnTo>
                  <a:pt x="975" y="1"/>
                </a:lnTo>
                <a:lnTo>
                  <a:pt x="975" y="50"/>
                </a:lnTo>
                <a:lnTo>
                  <a:pt x="974" y="53"/>
                </a:lnTo>
                <a:lnTo>
                  <a:pt x="971" y="53"/>
                </a:lnTo>
                <a:lnTo>
                  <a:pt x="970" y="53"/>
                </a:lnTo>
                <a:lnTo>
                  <a:pt x="968" y="53"/>
                </a:lnTo>
                <a:lnTo>
                  <a:pt x="967" y="53"/>
                </a:lnTo>
                <a:lnTo>
                  <a:pt x="967" y="59"/>
                </a:lnTo>
                <a:lnTo>
                  <a:pt x="968" y="59"/>
                </a:lnTo>
                <a:lnTo>
                  <a:pt x="970" y="60"/>
                </a:lnTo>
                <a:lnTo>
                  <a:pt x="977" y="60"/>
                </a:lnTo>
                <a:lnTo>
                  <a:pt x="979" y="58"/>
                </a:lnTo>
                <a:lnTo>
                  <a:pt x="983" y="54"/>
                </a:lnTo>
                <a:lnTo>
                  <a:pt x="983" y="51"/>
                </a:lnTo>
                <a:lnTo>
                  <a:pt x="983" y="1"/>
                </a:lnTo>
                <a:close/>
                <a:moveTo>
                  <a:pt x="1055" y="9"/>
                </a:moveTo>
                <a:lnTo>
                  <a:pt x="1053" y="8"/>
                </a:lnTo>
                <a:lnTo>
                  <a:pt x="1046" y="2"/>
                </a:lnTo>
                <a:lnTo>
                  <a:pt x="1046" y="14"/>
                </a:lnTo>
                <a:lnTo>
                  <a:pt x="1046" y="34"/>
                </a:lnTo>
                <a:lnTo>
                  <a:pt x="1039" y="40"/>
                </a:lnTo>
                <a:lnTo>
                  <a:pt x="1022" y="40"/>
                </a:lnTo>
                <a:lnTo>
                  <a:pt x="1016" y="34"/>
                </a:lnTo>
                <a:lnTo>
                  <a:pt x="1016" y="14"/>
                </a:lnTo>
                <a:lnTo>
                  <a:pt x="1022" y="8"/>
                </a:lnTo>
                <a:lnTo>
                  <a:pt x="1039" y="8"/>
                </a:lnTo>
                <a:lnTo>
                  <a:pt x="1046" y="14"/>
                </a:lnTo>
                <a:lnTo>
                  <a:pt x="1046" y="2"/>
                </a:lnTo>
                <a:lnTo>
                  <a:pt x="1044" y="0"/>
                </a:lnTo>
                <a:lnTo>
                  <a:pt x="1018" y="0"/>
                </a:lnTo>
                <a:lnTo>
                  <a:pt x="1007" y="9"/>
                </a:lnTo>
                <a:lnTo>
                  <a:pt x="1007" y="39"/>
                </a:lnTo>
                <a:lnTo>
                  <a:pt x="1018" y="47"/>
                </a:lnTo>
                <a:lnTo>
                  <a:pt x="1044" y="47"/>
                </a:lnTo>
                <a:lnTo>
                  <a:pt x="1053" y="40"/>
                </a:lnTo>
                <a:lnTo>
                  <a:pt x="1055" y="39"/>
                </a:lnTo>
                <a:lnTo>
                  <a:pt x="1055" y="9"/>
                </a:lnTo>
                <a:close/>
              </a:path>
            </a:pathLst>
          </a:custGeom>
          <a:solidFill>
            <a:srgbClr val="7986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5" name="Text Box 1"/>
          <p:cNvSpPr txBox="1">
            <a:spLocks noChangeArrowheads="1"/>
          </p:cNvSpPr>
          <p:nvPr/>
        </p:nvSpPr>
        <p:spPr bwMode="auto">
          <a:xfrm>
            <a:off x="5248275" y="6546080"/>
            <a:ext cx="2000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spcBef>
                <a:spcPts val="140"/>
              </a:spcBef>
              <a:spcAft>
                <a:spcPts val="0"/>
              </a:spcAft>
            </a:pPr>
            <a:r>
              <a:rPr lang="ca-ES" sz="1300" b="1" dirty="0">
                <a:solidFill>
                  <a:srgbClr val="79868C"/>
                </a:solidFill>
                <a:effectLst/>
                <a:latin typeface="Trebuchet MS" panose="020B0603020202020204" pitchFamily="34" charset="0"/>
                <a:ea typeface="Arial MT"/>
                <a:cs typeface="Arial MT"/>
              </a:rPr>
              <a:t>Gobierno</a:t>
            </a:r>
            <a:r>
              <a:rPr lang="ca-ES" sz="1300" b="1" spc="-75"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de</a:t>
            </a:r>
            <a:r>
              <a:rPr lang="ca-ES" sz="1300" b="1" spc="-70" dirty="0">
                <a:solidFill>
                  <a:srgbClr val="79868C"/>
                </a:solidFill>
                <a:effectLst/>
                <a:latin typeface="Trebuchet MS" panose="020B0603020202020204" pitchFamily="34" charset="0"/>
                <a:ea typeface="Arial MT"/>
                <a:cs typeface="Arial MT"/>
              </a:rPr>
              <a:t> </a:t>
            </a:r>
            <a:r>
              <a:rPr lang="ca-ES" sz="1300" b="1" dirty="0">
                <a:solidFill>
                  <a:srgbClr val="79868C"/>
                </a:solidFill>
                <a:effectLst/>
                <a:latin typeface="Trebuchet MS" panose="020B0603020202020204" pitchFamily="34" charset="0"/>
                <a:ea typeface="Arial MT"/>
                <a:cs typeface="Arial MT"/>
              </a:rPr>
              <a:t>Michoacán</a:t>
            </a:r>
            <a:r>
              <a:rPr lang="ca-ES" sz="1300" b="1" spc="-65" dirty="0">
                <a:solidFill>
                  <a:srgbClr val="79868C"/>
                </a:solidFill>
                <a:effectLst/>
                <a:latin typeface="Trebuchet MS" panose="020B0603020202020204" pitchFamily="34" charset="0"/>
                <a:ea typeface="Arial MT"/>
                <a:cs typeface="Arial MT"/>
              </a:rPr>
              <a:t> </a:t>
            </a:r>
            <a:endParaRPr lang="es-MX" sz="1100" dirty="0">
              <a:effectLst/>
              <a:latin typeface="Arial MT"/>
              <a:ea typeface="Arial MT"/>
              <a:cs typeface="Arial MT"/>
            </a:endParaRPr>
          </a:p>
        </p:txBody>
      </p:sp>
      <p:pic>
        <p:nvPicPr>
          <p:cNvPr id="20"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1" y="455393"/>
            <a:ext cx="652378" cy="7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6" cstate="print"/>
          <a:stretch>
            <a:fillRect/>
          </a:stretch>
        </p:blipFill>
        <p:spPr>
          <a:xfrm>
            <a:off x="11145914" y="5762451"/>
            <a:ext cx="591996" cy="713744"/>
          </a:xfrm>
          <a:prstGeom prst="rect">
            <a:avLst/>
          </a:prstGeom>
        </p:spPr>
      </p:pic>
      <p:pic>
        <p:nvPicPr>
          <p:cNvPr id="24"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014" y="1648217"/>
            <a:ext cx="3714772" cy="49040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9C5B66B7-CA94-4AB8-910C-67A99ECE8A81}"/>
              </a:ext>
            </a:extLst>
          </p:cNvPr>
          <p:cNvPicPr>
            <a:picLocks noChangeAspect="1"/>
          </p:cNvPicPr>
          <p:nvPr/>
        </p:nvPicPr>
        <p:blipFill rotWithShape="1">
          <a:blip r:embed="rId8" cstate="print"/>
          <a:srcRect l="15426" t="14162" r="14294" b="24490"/>
          <a:stretch/>
        </p:blipFill>
        <p:spPr>
          <a:xfrm>
            <a:off x="9177867" y="606973"/>
            <a:ext cx="1659466" cy="545856"/>
          </a:xfrm>
          <a:prstGeom prst="rect">
            <a:avLst/>
          </a:prstGeom>
        </p:spPr>
      </p:pic>
      <p:graphicFrame>
        <p:nvGraphicFramePr>
          <p:cNvPr id="3" name="Diagrama 2"/>
          <p:cNvGraphicFramePr/>
          <p:nvPr>
            <p:extLst>
              <p:ext uri="{D42A27DB-BD31-4B8C-83A1-F6EECF244321}">
                <p14:modId xmlns:p14="http://schemas.microsoft.com/office/powerpoint/2010/main" val="1485532855"/>
              </p:ext>
            </p:extLst>
          </p:nvPr>
        </p:nvGraphicFramePr>
        <p:xfrm>
          <a:off x="58465" y="978123"/>
          <a:ext cx="3722351" cy="26975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85365880"/>
              </p:ext>
            </p:extLst>
          </p:nvPr>
        </p:nvGraphicFramePr>
        <p:xfrm>
          <a:off x="3700358" y="1771065"/>
          <a:ext cx="6238856" cy="3856689"/>
        </p:xfrm>
        <a:graphic>
          <a:graphicData uri="http://schemas.openxmlformats.org/drawingml/2006/table">
            <a:tbl>
              <a:tblPr firstRow="1" firstCol="1" bandRow="1">
                <a:tableStyleId>{5C22544A-7EE6-4342-B048-85BDC9FD1C3A}</a:tableStyleId>
              </a:tblPr>
              <a:tblGrid>
                <a:gridCol w="3335041">
                  <a:extLst>
                    <a:ext uri="{9D8B030D-6E8A-4147-A177-3AD203B41FA5}">
                      <a16:colId xmlns:a16="http://schemas.microsoft.com/office/drawing/2014/main" val="485941006"/>
                    </a:ext>
                  </a:extLst>
                </a:gridCol>
                <a:gridCol w="2903815">
                  <a:extLst>
                    <a:ext uri="{9D8B030D-6E8A-4147-A177-3AD203B41FA5}">
                      <a16:colId xmlns:a16="http://schemas.microsoft.com/office/drawing/2014/main" val="2566118372"/>
                    </a:ext>
                  </a:extLst>
                </a:gridCol>
              </a:tblGrid>
              <a:tr h="381969">
                <a:tc>
                  <a:txBody>
                    <a:bodyPr/>
                    <a:lstStyle/>
                    <a:p>
                      <a:pPr algn="ctr">
                        <a:spcAft>
                          <a:spcPts val="0"/>
                        </a:spcAft>
                      </a:pPr>
                      <a:r>
                        <a:rPr lang="es-MX" sz="2400" kern="1200" dirty="0">
                          <a:effectLst/>
                        </a:rPr>
                        <a:t>AÑO</a:t>
                      </a:r>
                      <a:endParaRPr lang="es-MX"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a:effectLst/>
                        </a:rPr>
                        <a:t>PAREJAS ATENDIDAS</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1625983716"/>
                  </a:ext>
                </a:extLst>
              </a:tr>
              <a:tr h="326651">
                <a:tc>
                  <a:txBody>
                    <a:bodyPr/>
                    <a:lstStyle/>
                    <a:p>
                      <a:pPr algn="ctr">
                        <a:spcAft>
                          <a:spcPts val="0"/>
                        </a:spcAft>
                      </a:pPr>
                      <a:r>
                        <a:rPr lang="es-MX" sz="2400" kern="1200">
                          <a:effectLst/>
                        </a:rPr>
                        <a:t>2015</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dirty="0">
                          <a:effectLst/>
                        </a:rPr>
                        <a:t>2 025</a:t>
                      </a:r>
                      <a:endParaRPr lang="es-MX"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200815836"/>
                  </a:ext>
                </a:extLst>
              </a:tr>
              <a:tr h="326651">
                <a:tc>
                  <a:txBody>
                    <a:bodyPr/>
                    <a:lstStyle/>
                    <a:p>
                      <a:pPr algn="ctr">
                        <a:spcAft>
                          <a:spcPts val="0"/>
                        </a:spcAft>
                      </a:pPr>
                      <a:r>
                        <a:rPr lang="es-MX" sz="2400" kern="1200">
                          <a:effectLst/>
                        </a:rPr>
                        <a:t>2016</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a:effectLst/>
                        </a:rPr>
                        <a:t>1 503</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2863375045"/>
                  </a:ext>
                </a:extLst>
              </a:tr>
              <a:tr h="326651">
                <a:tc>
                  <a:txBody>
                    <a:bodyPr/>
                    <a:lstStyle/>
                    <a:p>
                      <a:pPr algn="ctr">
                        <a:spcAft>
                          <a:spcPts val="0"/>
                        </a:spcAft>
                      </a:pPr>
                      <a:r>
                        <a:rPr lang="es-MX" sz="2400" kern="1200">
                          <a:effectLst/>
                        </a:rPr>
                        <a:t>2017</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a:effectLst/>
                        </a:rPr>
                        <a:t>1 616</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3143577061"/>
                  </a:ext>
                </a:extLst>
              </a:tr>
              <a:tr h="326651">
                <a:tc>
                  <a:txBody>
                    <a:bodyPr/>
                    <a:lstStyle/>
                    <a:p>
                      <a:pPr algn="ctr">
                        <a:spcAft>
                          <a:spcPts val="0"/>
                        </a:spcAft>
                      </a:pPr>
                      <a:r>
                        <a:rPr lang="es-MX" sz="2400" kern="1200">
                          <a:effectLst/>
                        </a:rPr>
                        <a:t>2018</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a:effectLst/>
                        </a:rPr>
                        <a:t>1 480</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3489297986"/>
                  </a:ext>
                </a:extLst>
              </a:tr>
              <a:tr h="326651">
                <a:tc>
                  <a:txBody>
                    <a:bodyPr/>
                    <a:lstStyle/>
                    <a:p>
                      <a:pPr algn="ctr">
                        <a:spcAft>
                          <a:spcPts val="0"/>
                        </a:spcAft>
                      </a:pPr>
                      <a:r>
                        <a:rPr lang="es-MX" sz="2400" kern="1200">
                          <a:effectLst/>
                        </a:rPr>
                        <a:t>2020</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a:effectLst/>
                        </a:rPr>
                        <a:t>   417</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1489778656"/>
                  </a:ext>
                </a:extLst>
              </a:tr>
              <a:tr h="326651">
                <a:tc>
                  <a:txBody>
                    <a:bodyPr/>
                    <a:lstStyle/>
                    <a:p>
                      <a:pPr algn="ctr">
                        <a:spcAft>
                          <a:spcPts val="0"/>
                        </a:spcAft>
                      </a:pPr>
                      <a:r>
                        <a:rPr lang="es-MX" sz="2400" kern="1200">
                          <a:effectLst/>
                        </a:rPr>
                        <a:t>2021</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a:effectLst/>
                        </a:rPr>
                        <a:t>1036</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1283381440"/>
                  </a:ext>
                </a:extLst>
              </a:tr>
              <a:tr h="326651">
                <a:tc>
                  <a:txBody>
                    <a:bodyPr/>
                    <a:lstStyle/>
                    <a:p>
                      <a:pPr algn="ctr">
                        <a:spcAft>
                          <a:spcPts val="0"/>
                        </a:spcAft>
                      </a:pPr>
                      <a:r>
                        <a:rPr lang="es-MX" sz="2400" kern="1200">
                          <a:effectLst/>
                        </a:rPr>
                        <a:t>2022</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2400" kern="1200">
                          <a:effectLst/>
                        </a:rPr>
                        <a:t>1026</a:t>
                      </a:r>
                      <a:endParaRPr lang="es-MX" sz="240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2513236208"/>
                  </a:ext>
                </a:extLst>
              </a:tr>
              <a:tr h="816628">
                <a:tc>
                  <a:txBody>
                    <a:bodyPr/>
                    <a:lstStyle/>
                    <a:p>
                      <a:pPr algn="ctr">
                        <a:spcAft>
                          <a:spcPts val="0"/>
                        </a:spcAft>
                      </a:pPr>
                      <a:r>
                        <a:rPr lang="es-MX" sz="3600" kern="1200" dirty="0">
                          <a:effectLst/>
                        </a:rPr>
                        <a:t>2023 </a:t>
                      </a:r>
                      <a:endParaRPr lang="es-MX" sz="3600" dirty="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tc>
                  <a:txBody>
                    <a:bodyPr/>
                    <a:lstStyle/>
                    <a:p>
                      <a:pPr algn="ctr">
                        <a:spcAft>
                          <a:spcPts val="0"/>
                        </a:spcAft>
                      </a:pPr>
                      <a:r>
                        <a:rPr lang="es-MX" sz="3600" kern="1200" dirty="0">
                          <a:effectLst/>
                        </a:rPr>
                        <a:t> 920</a:t>
                      </a:r>
                      <a:endParaRPr lang="es-MX" sz="3600" dirty="0">
                        <a:effectLst/>
                      </a:endParaRPr>
                    </a:p>
                    <a:p>
                      <a:pPr algn="ctr">
                        <a:spcAft>
                          <a:spcPts val="0"/>
                        </a:spcAft>
                      </a:pPr>
                      <a:r>
                        <a:rPr lang="es-MX" sz="2400" kern="1200" dirty="0">
                          <a:effectLst/>
                        </a:rPr>
                        <a:t>   </a:t>
                      </a:r>
                      <a:endParaRPr lang="es-MX"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75438" marR="75438" marT="0" marB="0"/>
                </a:tc>
                <a:extLst>
                  <a:ext uri="{0D108BD9-81ED-4DB2-BD59-A6C34878D82A}">
                    <a16:rowId xmlns:a16="http://schemas.microsoft.com/office/drawing/2014/main" val="2847395090"/>
                  </a:ext>
                </a:extLst>
              </a:tr>
            </a:tbl>
          </a:graphicData>
        </a:graphic>
      </p:graphicFrame>
      <p:sp>
        <p:nvSpPr>
          <p:cNvPr id="6" name="Rectangle 1"/>
          <p:cNvSpPr>
            <a:spLocks noChangeArrowheads="1"/>
          </p:cNvSpPr>
          <p:nvPr/>
        </p:nvSpPr>
        <p:spPr bwMode="auto">
          <a:xfrm>
            <a:off x="3842503" y="5339118"/>
            <a:ext cx="6812043" cy="156966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 Platicas prematrimoniales 2023</a:t>
            </a:r>
            <a:endParaRPr kumimoji="0" lang="es-MX" altLang="es-MX" sz="24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MX" altLang="es-MX" sz="24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a:ln>
                <a:noFill/>
              </a:ln>
              <a:solidFill>
                <a:schemeClr val="tx1"/>
              </a:solidFill>
              <a:effectLst/>
              <a:latin typeface="Arial" panose="020B0604020202020204" pitchFamily="34" charset="0"/>
            </a:endParaRPr>
          </a:p>
        </p:txBody>
      </p:sp>
      <p:pic>
        <p:nvPicPr>
          <p:cNvPr id="2" name="Picture 2">
            <a:extLst>
              <a:ext uri="{FF2B5EF4-FFF2-40B4-BE49-F238E27FC236}">
                <a16:creationId xmlns:a16="http://schemas.microsoft.com/office/drawing/2014/main" id="{E94334C9-E566-3B3A-8E15-EB3329229D6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2142" y="3346011"/>
            <a:ext cx="2364812" cy="306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1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5070</TotalTime>
  <Words>2233</Words>
  <Application>Microsoft Office PowerPoint</Application>
  <PresentationFormat>Panorámica</PresentationFormat>
  <Paragraphs>403</Paragraphs>
  <Slides>45</Slides>
  <Notes>11</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45</vt:i4>
      </vt:variant>
    </vt:vector>
  </HeadingPairs>
  <TitlesOfParts>
    <vt:vector size="64" baseType="lpstr">
      <vt:lpstr>Abadi</vt:lpstr>
      <vt:lpstr>Arial</vt:lpstr>
      <vt:lpstr>Arial MT</vt:lpstr>
      <vt:lpstr>Bodoni Bd BT</vt:lpstr>
      <vt:lpstr>Calibri</vt:lpstr>
      <vt:lpstr>Calibri Light</vt:lpstr>
      <vt:lpstr>Cambria</vt:lpstr>
      <vt:lpstr>Cambria Math</vt:lpstr>
      <vt:lpstr>Elephant</vt:lpstr>
      <vt:lpstr>Gibson</vt:lpstr>
      <vt:lpstr>inherit</vt:lpstr>
      <vt:lpstr>Montserrat</vt:lpstr>
      <vt:lpstr>roboto</vt:lpstr>
      <vt:lpstr>Segoe UI Historic</vt:lpstr>
      <vt:lpstr>Tahoma</vt:lpstr>
      <vt:lpstr>Times New Roman</vt:lpstr>
      <vt:lpstr>Trebuchet MS</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mario_coespo@outlook.com</dc:creator>
  <cp:lastModifiedBy>coespo.mich@hotmail.com</cp:lastModifiedBy>
  <cp:revision>204</cp:revision>
  <cp:lastPrinted>2022-03-31T14:11:13Z</cp:lastPrinted>
  <dcterms:created xsi:type="dcterms:W3CDTF">2021-11-30T20:14:23Z</dcterms:created>
  <dcterms:modified xsi:type="dcterms:W3CDTF">2023-12-19T15:50:53Z</dcterms:modified>
</cp:coreProperties>
</file>